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74" r:id="rId3"/>
    <p:sldId id="279" r:id="rId4"/>
    <p:sldId id="275" r:id="rId5"/>
    <p:sldId id="276" r:id="rId6"/>
    <p:sldId id="277" r:id="rId7"/>
    <p:sldId id="278" r:id="rId8"/>
    <p:sldId id="258" r:id="rId9"/>
    <p:sldId id="259" r:id="rId10"/>
    <p:sldId id="260" r:id="rId11"/>
    <p:sldId id="261" r:id="rId12"/>
    <p:sldId id="262" r:id="rId13"/>
    <p:sldId id="265" r:id="rId14"/>
    <p:sldId id="266" r:id="rId15"/>
    <p:sldId id="273"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1" d="100"/>
          <a:sy n="71" d="100"/>
        </p:scale>
        <p:origin x="96" y="2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10.png"/><Relationship Id="rId2" Type="http://schemas.openxmlformats.org/officeDocument/2006/relationships/image" Target="../media/image17.png"/><Relationship Id="rId1" Type="http://schemas.openxmlformats.org/officeDocument/2006/relationships/image" Target="../media/image16.png"/><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image" Target="../media/image4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74677C-75B1-4ED4-A8B6-B94B5E4F9CB3}" type="datetimeFigureOut">
              <a:rPr lang="en-US" smtClean="0"/>
              <a:t>3/30/2017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183987-37D5-4FF8-9EBE-FB8D5354D2C0}" type="slidenum">
              <a:rPr lang="en-US" smtClean="0"/>
              <a:t>‹#›</a:t>
            </a:fld>
            <a:endParaRPr lang="en-US"/>
          </a:p>
        </p:txBody>
      </p:sp>
    </p:spTree>
    <p:extLst>
      <p:ext uri="{BB962C8B-B14F-4D97-AF65-F5344CB8AC3E}">
        <p14:creationId xmlns:p14="http://schemas.microsoft.com/office/powerpoint/2010/main" val="11370295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coffeecoast2coast.com/history.html"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ceramicstoday.com/articles/080497.ht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3B882F05-0B95-4F18-B98B-6B98CDC4A2B1}" type="slidenum">
              <a:rPr lang="en-US" altLang="en-US" smtClean="0"/>
              <a:pPr>
                <a:spcBef>
                  <a:spcPct val="0"/>
                </a:spcBef>
              </a:pPr>
              <a:t>2</a:t>
            </a:fld>
            <a:endParaRPr lang="en-US" altLang="en-US" smtClean="0"/>
          </a:p>
        </p:txBody>
      </p:sp>
      <p:sp>
        <p:nvSpPr>
          <p:cNvPr id="78851" name="Rectangle 2"/>
          <p:cNvSpPr>
            <a:spLocks noGrp="1" noRot="1" noChangeAspect="1" noChangeArrowheads="1" noTextEdit="1"/>
          </p:cNvSpPr>
          <p:nvPr>
            <p:ph type="sldImg"/>
          </p:nvPr>
        </p:nvSpPr>
        <p:spPr>
          <a:ln/>
        </p:spPr>
      </p:sp>
      <p:sp>
        <p:nvSpPr>
          <p:cNvPr id="307203" name="Rectangle 3"/>
          <p:cNvSpPr>
            <a:spLocks noGrp="1" noChangeArrowheads="1"/>
          </p:cNvSpPr>
          <p:nvPr>
            <p:ph type="body" idx="1"/>
          </p:nvPr>
        </p:nvSpPr>
        <p:spPr/>
        <p:txBody>
          <a:bodyPr/>
          <a:lstStyle/>
          <a:p>
            <a:pPr eaLnBrk="1" hangingPunct="1">
              <a:defRPr/>
            </a:pPr>
            <a:r>
              <a:rPr lang="en-US" smtClean="0">
                <a:cs typeface="+mn-cs"/>
              </a:rPr>
              <a:t>Big cannon: http://www.jendaveallen.com/1999-March-Scotland/edinburgh.htm</a:t>
            </a:r>
          </a:p>
        </p:txBody>
      </p:sp>
    </p:spTree>
    <p:extLst>
      <p:ext uri="{BB962C8B-B14F-4D97-AF65-F5344CB8AC3E}">
        <p14:creationId xmlns:p14="http://schemas.microsoft.com/office/powerpoint/2010/main" val="37587057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F9D9FC3B-A8A9-4165-826E-ACDA4B04A121}" type="slidenum">
              <a:rPr lang="en-US" altLang="en-US" smtClean="0"/>
              <a:pPr>
                <a:spcBef>
                  <a:spcPct val="0"/>
                </a:spcBef>
              </a:pPr>
              <a:t>12</a:t>
            </a:fld>
            <a:endParaRPr lang="en-US" altLang="en-US" smtClean="0"/>
          </a:p>
        </p:txBody>
      </p:sp>
      <p:sp>
        <p:nvSpPr>
          <p:cNvPr id="54275" name="Rectangle 2"/>
          <p:cNvSpPr>
            <a:spLocks noGrp="1" noRot="1" noChangeAspect="1" noChangeArrowheads="1" noTextEdit="1"/>
          </p:cNvSpPr>
          <p:nvPr>
            <p:ph type="sldImg"/>
          </p:nvPr>
        </p:nvSpPr>
        <p:spPr>
          <a:ln/>
        </p:spPr>
      </p:sp>
      <p:sp>
        <p:nvSpPr>
          <p:cNvPr id="289795" name="Rectangle 3"/>
          <p:cNvSpPr>
            <a:spLocks noGrp="1" noChangeArrowheads="1"/>
          </p:cNvSpPr>
          <p:nvPr>
            <p:ph type="body" idx="1"/>
          </p:nvPr>
        </p:nvSpPr>
        <p:spPr/>
        <p:txBody>
          <a:bodyPr/>
          <a:lstStyle/>
          <a:p>
            <a:pPr eaLnBrk="1" hangingPunct="1">
              <a:defRPr/>
            </a:pPr>
            <a:r>
              <a:rPr lang="en-US" smtClean="0">
                <a:cs typeface="+mn-cs"/>
                <a:hlinkClick r:id="rId3"/>
              </a:rPr>
              <a:t>www.coffeecoast2coast.com/history.html</a:t>
            </a:r>
            <a:r>
              <a:rPr lang="en-US" smtClean="0">
                <a:cs typeface="+mn-cs"/>
              </a:rPr>
              <a:t>  has a history of coffee with chronology timeline</a:t>
            </a:r>
          </a:p>
          <a:p>
            <a:pPr eaLnBrk="1" hangingPunct="1">
              <a:defRPr/>
            </a:pPr>
            <a:r>
              <a:rPr lang="en-US" smtClean="0">
                <a:cs typeface="+mn-cs"/>
              </a:rPr>
              <a:t>http://www.superluminal.com/cookbook/essay_coffee.html</a:t>
            </a:r>
          </a:p>
        </p:txBody>
      </p:sp>
    </p:spTree>
    <p:extLst>
      <p:ext uri="{BB962C8B-B14F-4D97-AF65-F5344CB8AC3E}">
        <p14:creationId xmlns:p14="http://schemas.microsoft.com/office/powerpoint/2010/main" val="30649902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24820A26-E1F8-4D15-84AA-F36DEFCFBC06}" type="slidenum">
              <a:rPr lang="en-US" altLang="en-US" smtClean="0"/>
              <a:pPr>
                <a:spcBef>
                  <a:spcPct val="0"/>
                </a:spcBef>
              </a:pPr>
              <a:t>13</a:t>
            </a:fld>
            <a:endParaRPr lang="en-US" altLang="en-US" smtClean="0"/>
          </a:p>
        </p:txBody>
      </p:sp>
      <p:sp>
        <p:nvSpPr>
          <p:cNvPr id="60419" name="Rectangle 2"/>
          <p:cNvSpPr>
            <a:spLocks noGrp="1" noRot="1" noChangeAspect="1" noChangeArrowheads="1" noTextEdit="1"/>
          </p:cNvSpPr>
          <p:nvPr>
            <p:ph type="sldImg"/>
          </p:nvPr>
        </p:nvSpPr>
        <p:spPr>
          <a:ln/>
        </p:spPr>
      </p:sp>
      <p:sp>
        <p:nvSpPr>
          <p:cNvPr id="345091" name="Rectangle 3"/>
          <p:cNvSpPr>
            <a:spLocks noGrp="1" noChangeArrowheads="1"/>
          </p:cNvSpPr>
          <p:nvPr>
            <p:ph type="body" idx="1"/>
          </p:nvPr>
        </p:nvSpPr>
        <p:spPr/>
        <p:txBody>
          <a:bodyPr/>
          <a:lstStyle/>
          <a:p>
            <a:pPr eaLnBrk="1" hangingPunct="1">
              <a:defRPr/>
            </a:pPr>
            <a:endParaRPr lang="es-ES" smtClean="0">
              <a:cs typeface="+mn-cs"/>
            </a:endParaRPr>
          </a:p>
        </p:txBody>
      </p:sp>
    </p:spTree>
    <p:extLst>
      <p:ext uri="{BB962C8B-B14F-4D97-AF65-F5344CB8AC3E}">
        <p14:creationId xmlns:p14="http://schemas.microsoft.com/office/powerpoint/2010/main" val="42312654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EFECA81F-5554-4952-A08B-0613F4D4F51A}" type="slidenum">
              <a:rPr lang="en-US" altLang="en-US" smtClean="0"/>
              <a:pPr>
                <a:spcBef>
                  <a:spcPct val="0"/>
                </a:spcBef>
              </a:pPr>
              <a:t>14</a:t>
            </a:fld>
            <a:endParaRPr lang="en-US" altLang="en-US" smtClean="0"/>
          </a:p>
        </p:txBody>
      </p:sp>
      <p:sp>
        <p:nvSpPr>
          <p:cNvPr id="62467" name="Rectangle 2"/>
          <p:cNvSpPr>
            <a:spLocks noGrp="1" noRot="1" noChangeAspect="1" noChangeArrowheads="1" noTextEdit="1"/>
          </p:cNvSpPr>
          <p:nvPr>
            <p:ph type="sldImg"/>
          </p:nvPr>
        </p:nvSpPr>
        <p:spPr>
          <a:ln/>
        </p:spPr>
      </p:sp>
      <p:sp>
        <p:nvSpPr>
          <p:cNvPr id="245763" name="Rectangle 3"/>
          <p:cNvSpPr>
            <a:spLocks noGrp="1" noChangeArrowheads="1"/>
          </p:cNvSpPr>
          <p:nvPr>
            <p:ph type="body" idx="1"/>
          </p:nvPr>
        </p:nvSpPr>
        <p:spPr/>
        <p:txBody>
          <a:bodyPr/>
          <a:lstStyle/>
          <a:p>
            <a:pPr eaLnBrk="1" hangingPunct="1">
              <a:defRPr/>
            </a:pPr>
            <a:r>
              <a:rPr lang="en-US" smtClean="0">
                <a:cs typeface="+mn-cs"/>
              </a:rPr>
              <a:t>Djenne mosque: http://en.wikipedia.org/wiki/Image:Great_Mosque_of_Djenn%C3%A9_3.jpg</a:t>
            </a:r>
          </a:p>
        </p:txBody>
      </p:sp>
    </p:spTree>
    <p:extLst>
      <p:ext uri="{BB962C8B-B14F-4D97-AF65-F5344CB8AC3E}">
        <p14:creationId xmlns:p14="http://schemas.microsoft.com/office/powerpoint/2010/main" val="20209886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9B77833D-971B-4D39-AECE-5BB044726784}" type="slidenum">
              <a:rPr lang="en-US" altLang="en-US" smtClean="0"/>
              <a:pPr>
                <a:spcBef>
                  <a:spcPct val="0"/>
                </a:spcBef>
              </a:pPr>
              <a:t>15</a:t>
            </a:fld>
            <a:endParaRPr lang="en-US" altLang="en-US" smtClean="0"/>
          </a:p>
        </p:txBody>
      </p:sp>
      <p:sp>
        <p:nvSpPr>
          <p:cNvPr id="74755" name="Rectangle 2"/>
          <p:cNvSpPr>
            <a:spLocks noGrp="1" noRot="1" noChangeAspect="1" noChangeArrowheads="1" noTextEdit="1"/>
          </p:cNvSpPr>
          <p:nvPr>
            <p:ph type="sldImg"/>
          </p:nvPr>
        </p:nvSpPr>
        <p:spPr>
          <a:ln/>
        </p:spPr>
      </p:sp>
      <p:sp>
        <p:nvSpPr>
          <p:cNvPr id="251907" name="Rectangle 3"/>
          <p:cNvSpPr>
            <a:spLocks noGrp="1" noChangeArrowheads="1"/>
          </p:cNvSpPr>
          <p:nvPr>
            <p:ph type="body" idx="1"/>
          </p:nvPr>
        </p:nvSpPr>
        <p:spPr/>
        <p:txBody>
          <a:bodyPr/>
          <a:lstStyle/>
          <a:p>
            <a:pPr eaLnBrk="1" hangingPunct="1">
              <a:defRPr/>
            </a:pPr>
            <a:r>
              <a:rPr lang="en-US" smtClean="0">
                <a:cs typeface="+mn-cs"/>
              </a:rPr>
              <a:t>Jaipur calico: http://www.musee-impression.com/gb/collection/jaipurZoom.html</a:t>
            </a:r>
          </a:p>
          <a:p>
            <a:pPr eaLnBrk="1" hangingPunct="1">
              <a:defRPr/>
            </a:pPr>
            <a:r>
              <a:rPr lang="en-US" smtClean="0">
                <a:cs typeface="+mn-cs"/>
              </a:rPr>
              <a:t>Delft tile: </a:t>
            </a:r>
            <a:r>
              <a:rPr lang="en-US" smtClean="0">
                <a:cs typeface="+mn-cs"/>
                <a:hlinkClick r:id="rId3"/>
              </a:rPr>
              <a:t>www.ceramicstoday.com/articles/080497.htm</a:t>
            </a:r>
            <a:r>
              <a:rPr lang="en-US" smtClean="0">
                <a:cs typeface="+mn-cs"/>
              </a:rPr>
              <a:t>  </a:t>
            </a:r>
          </a:p>
        </p:txBody>
      </p:sp>
    </p:spTree>
    <p:extLst>
      <p:ext uri="{BB962C8B-B14F-4D97-AF65-F5344CB8AC3E}">
        <p14:creationId xmlns:p14="http://schemas.microsoft.com/office/powerpoint/2010/main" val="5718097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E2F8EC7D-BCAA-400A-89D6-994D8E548F09}" type="slidenum">
              <a:rPr lang="en-US" altLang="en-US" smtClean="0"/>
              <a:pPr>
                <a:spcBef>
                  <a:spcPct val="0"/>
                </a:spcBef>
              </a:pPr>
              <a:t>4</a:t>
            </a:fld>
            <a:endParaRPr lang="en-US" altLang="en-US" smtClean="0"/>
          </a:p>
        </p:txBody>
      </p:sp>
      <p:sp>
        <p:nvSpPr>
          <p:cNvPr id="82947" name="Rectangle 2"/>
          <p:cNvSpPr>
            <a:spLocks noGrp="1" noRot="1" noChangeAspect="1" noChangeArrowheads="1" noTextEdit="1"/>
          </p:cNvSpPr>
          <p:nvPr>
            <p:ph type="sldImg"/>
          </p:nvPr>
        </p:nvSpPr>
        <p:spPr>
          <a:ln/>
        </p:spPr>
      </p:sp>
      <p:sp>
        <p:nvSpPr>
          <p:cNvPr id="344067" name="Rectangle 3"/>
          <p:cNvSpPr>
            <a:spLocks noGrp="1" noChangeArrowheads="1"/>
          </p:cNvSpPr>
          <p:nvPr>
            <p:ph type="body" idx="1"/>
          </p:nvPr>
        </p:nvSpPr>
        <p:spPr/>
        <p:txBody>
          <a:bodyPr/>
          <a:lstStyle/>
          <a:p>
            <a:pPr eaLnBrk="1" hangingPunct="1">
              <a:defRPr/>
            </a:pPr>
            <a:r>
              <a:rPr lang="es-ES" smtClean="0">
                <a:cs typeface="+mn-cs"/>
              </a:rPr>
              <a:t>Map by Robert Prom</a:t>
            </a:r>
          </a:p>
        </p:txBody>
      </p:sp>
    </p:spTree>
    <p:extLst>
      <p:ext uri="{BB962C8B-B14F-4D97-AF65-F5344CB8AC3E}">
        <p14:creationId xmlns:p14="http://schemas.microsoft.com/office/powerpoint/2010/main" val="42494643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9F59948D-CA5E-42F9-812B-D6280DC2F5D0}" type="slidenum">
              <a:rPr lang="en-US" altLang="en-US" smtClean="0"/>
              <a:pPr>
                <a:spcBef>
                  <a:spcPct val="0"/>
                </a:spcBef>
              </a:pPr>
              <a:t>5</a:t>
            </a:fld>
            <a:endParaRPr lang="en-US" altLang="en-US" smtClean="0"/>
          </a:p>
        </p:txBody>
      </p:sp>
      <p:sp>
        <p:nvSpPr>
          <p:cNvPr id="84995" name="Rectangle 2"/>
          <p:cNvSpPr>
            <a:spLocks noGrp="1" noRot="1" noChangeAspect="1" noChangeArrowheads="1" noTextEdit="1"/>
          </p:cNvSpPr>
          <p:nvPr>
            <p:ph type="sldImg"/>
          </p:nvPr>
        </p:nvSpPr>
        <p:spPr>
          <a:ln/>
        </p:spPr>
      </p:sp>
      <p:sp>
        <p:nvSpPr>
          <p:cNvPr id="343043" name="Rectangle 3"/>
          <p:cNvSpPr>
            <a:spLocks noGrp="1" noChangeArrowheads="1"/>
          </p:cNvSpPr>
          <p:nvPr>
            <p:ph type="body" idx="1"/>
          </p:nvPr>
        </p:nvSpPr>
        <p:spPr/>
        <p:txBody>
          <a:bodyPr/>
          <a:lstStyle/>
          <a:p>
            <a:pPr eaLnBrk="1" hangingPunct="1">
              <a:defRPr/>
            </a:pPr>
            <a:r>
              <a:rPr lang="es-ES" smtClean="0">
                <a:cs typeface="+mn-cs"/>
              </a:rPr>
              <a:t>Map by Robert Prom</a:t>
            </a:r>
          </a:p>
        </p:txBody>
      </p:sp>
    </p:spTree>
    <p:extLst>
      <p:ext uri="{BB962C8B-B14F-4D97-AF65-F5344CB8AC3E}">
        <p14:creationId xmlns:p14="http://schemas.microsoft.com/office/powerpoint/2010/main" val="4017678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4973DC47-14F2-4D2A-8986-B55E7C0F5900}" type="slidenum">
              <a:rPr lang="en-US" altLang="en-US" smtClean="0"/>
              <a:pPr>
                <a:spcBef>
                  <a:spcPct val="0"/>
                </a:spcBef>
              </a:pPr>
              <a:t>6</a:t>
            </a:fld>
            <a:endParaRPr lang="en-US" altLang="en-US" smtClean="0"/>
          </a:p>
        </p:txBody>
      </p:sp>
      <p:sp>
        <p:nvSpPr>
          <p:cNvPr id="87043" name="Rectangle 2"/>
          <p:cNvSpPr>
            <a:spLocks noGrp="1" noRot="1" noChangeAspect="1" noChangeArrowheads="1" noTextEdit="1"/>
          </p:cNvSpPr>
          <p:nvPr>
            <p:ph type="sldImg"/>
          </p:nvPr>
        </p:nvSpPr>
        <p:spPr>
          <a:ln/>
        </p:spPr>
      </p:sp>
      <p:sp>
        <p:nvSpPr>
          <p:cNvPr id="342019" name="Rectangle 3"/>
          <p:cNvSpPr>
            <a:spLocks noGrp="1" noChangeArrowheads="1"/>
          </p:cNvSpPr>
          <p:nvPr>
            <p:ph type="body" idx="1"/>
          </p:nvPr>
        </p:nvSpPr>
        <p:spPr/>
        <p:txBody>
          <a:bodyPr/>
          <a:lstStyle/>
          <a:p>
            <a:pPr eaLnBrk="1" hangingPunct="1">
              <a:defRPr/>
            </a:pPr>
            <a:r>
              <a:rPr lang="es-ES" smtClean="0">
                <a:cs typeface="+mn-cs"/>
              </a:rPr>
              <a:t>Map by Robert Prom</a:t>
            </a:r>
          </a:p>
        </p:txBody>
      </p:sp>
    </p:spTree>
    <p:extLst>
      <p:ext uri="{BB962C8B-B14F-4D97-AF65-F5344CB8AC3E}">
        <p14:creationId xmlns:p14="http://schemas.microsoft.com/office/powerpoint/2010/main" val="28267101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0078EAF2-8A8E-4D06-864C-FC9B5F8394D0}" type="slidenum">
              <a:rPr lang="en-US" altLang="en-US" smtClean="0"/>
              <a:pPr>
                <a:spcBef>
                  <a:spcPct val="0"/>
                </a:spcBef>
              </a:pPr>
              <a:t>7</a:t>
            </a:fld>
            <a:endParaRPr lang="en-US" altLang="en-US" smtClean="0"/>
          </a:p>
        </p:txBody>
      </p:sp>
      <p:sp>
        <p:nvSpPr>
          <p:cNvPr id="89091" name="Rectangle 2"/>
          <p:cNvSpPr>
            <a:spLocks noGrp="1" noRot="1" noChangeAspect="1" noChangeArrowheads="1" noTextEdit="1"/>
          </p:cNvSpPr>
          <p:nvPr>
            <p:ph type="sldImg"/>
          </p:nvPr>
        </p:nvSpPr>
        <p:spPr>
          <a:ln/>
        </p:spPr>
      </p:sp>
      <p:sp>
        <p:nvSpPr>
          <p:cNvPr id="340995" name="Rectangle 3"/>
          <p:cNvSpPr>
            <a:spLocks noGrp="1" noChangeArrowheads="1"/>
          </p:cNvSpPr>
          <p:nvPr>
            <p:ph type="body" idx="1"/>
          </p:nvPr>
        </p:nvSpPr>
        <p:spPr/>
        <p:txBody>
          <a:bodyPr/>
          <a:lstStyle/>
          <a:p>
            <a:pPr eaLnBrk="1" hangingPunct="1">
              <a:defRPr/>
            </a:pPr>
            <a:r>
              <a:rPr lang="es-ES" smtClean="0">
                <a:cs typeface="+mn-cs"/>
              </a:rPr>
              <a:t>Map by Robert Prom</a:t>
            </a:r>
          </a:p>
        </p:txBody>
      </p:sp>
    </p:spTree>
    <p:extLst>
      <p:ext uri="{BB962C8B-B14F-4D97-AF65-F5344CB8AC3E}">
        <p14:creationId xmlns:p14="http://schemas.microsoft.com/office/powerpoint/2010/main" val="35027783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AC02B370-45EB-438D-8F0A-55C789B6AB7E}" type="slidenum">
              <a:rPr lang="en-US" altLang="en-US" smtClean="0"/>
              <a:pPr>
                <a:spcBef>
                  <a:spcPct val="0"/>
                </a:spcBef>
              </a:pPr>
              <a:t>8</a:t>
            </a:fld>
            <a:endParaRPr lang="en-US" altLang="en-US"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ea typeface="ＭＳ Ｐゴシック" panose="020B0600070205080204" pitchFamily="34" charset="-128"/>
              </a:rPr>
              <a:t>Migration CD with this image as </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evidence: http://www.whc.neu.edu/prototype/01/amie1_3i.html </a:t>
            </a:r>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969354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E62DE5F9-B6D1-4C78-9FB1-BEF81D582885}" type="slidenum">
              <a:rPr lang="en-US" altLang="en-US" smtClean="0"/>
              <a:pPr>
                <a:spcBef>
                  <a:spcPct val="0"/>
                </a:spcBef>
              </a:pPr>
              <a:t>9</a:t>
            </a:fld>
            <a:endParaRPr lang="en-US" altLang="en-US" smtClean="0"/>
          </a:p>
        </p:txBody>
      </p:sp>
      <p:sp>
        <p:nvSpPr>
          <p:cNvPr id="48131" name="Rectangle 2"/>
          <p:cNvSpPr>
            <a:spLocks noGrp="1" noRot="1" noChangeAspect="1" noChangeArrowheads="1" noTextEdit="1"/>
          </p:cNvSpPr>
          <p:nvPr>
            <p:ph type="sldImg"/>
          </p:nvPr>
        </p:nvSpPr>
        <p:spPr>
          <a:ln/>
        </p:spPr>
      </p:sp>
      <p:sp>
        <p:nvSpPr>
          <p:cNvPr id="348163" name="Rectangle 3"/>
          <p:cNvSpPr>
            <a:spLocks noGrp="1" noChangeArrowheads="1"/>
          </p:cNvSpPr>
          <p:nvPr>
            <p:ph type="body" idx="1"/>
          </p:nvPr>
        </p:nvSpPr>
        <p:spPr/>
        <p:txBody>
          <a:bodyPr/>
          <a:lstStyle/>
          <a:p>
            <a:pPr eaLnBrk="1" hangingPunct="1">
              <a:defRPr/>
            </a:pPr>
            <a:endParaRPr lang="es-ES" smtClean="0">
              <a:cs typeface="+mn-cs"/>
            </a:endParaRPr>
          </a:p>
        </p:txBody>
      </p:sp>
    </p:spTree>
    <p:extLst>
      <p:ext uri="{BB962C8B-B14F-4D97-AF65-F5344CB8AC3E}">
        <p14:creationId xmlns:p14="http://schemas.microsoft.com/office/powerpoint/2010/main" val="12345695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8D596A3D-CA71-42F2-9D4C-836E1A6892B1}" type="slidenum">
              <a:rPr lang="en-US" altLang="en-US" smtClean="0"/>
              <a:pPr>
                <a:spcBef>
                  <a:spcPct val="0"/>
                </a:spcBef>
              </a:pPr>
              <a:t>10</a:t>
            </a:fld>
            <a:endParaRPr lang="en-US" altLang="en-US" smtClean="0"/>
          </a:p>
        </p:txBody>
      </p:sp>
      <p:sp>
        <p:nvSpPr>
          <p:cNvPr id="50179" name="Rectangle 2"/>
          <p:cNvSpPr>
            <a:spLocks noGrp="1" noRot="1" noChangeAspect="1" noChangeArrowheads="1" noTextEdit="1"/>
          </p:cNvSpPr>
          <p:nvPr>
            <p:ph type="sldImg"/>
          </p:nvPr>
        </p:nvSpPr>
        <p:spPr>
          <a:ln/>
        </p:spPr>
      </p:sp>
      <p:sp>
        <p:nvSpPr>
          <p:cNvPr id="347139" name="Rectangle 3"/>
          <p:cNvSpPr>
            <a:spLocks noGrp="1" noChangeArrowheads="1"/>
          </p:cNvSpPr>
          <p:nvPr>
            <p:ph type="body" idx="1"/>
          </p:nvPr>
        </p:nvSpPr>
        <p:spPr/>
        <p:txBody>
          <a:bodyPr/>
          <a:lstStyle/>
          <a:p>
            <a:pPr eaLnBrk="1" hangingPunct="1">
              <a:defRPr/>
            </a:pPr>
            <a:r>
              <a:rPr lang="es-ES" smtClean="0">
                <a:cs typeface="+mn-cs"/>
              </a:rPr>
              <a:t>Map by Robert Prom</a:t>
            </a:r>
          </a:p>
          <a:p>
            <a:pPr eaLnBrk="1" hangingPunct="1">
              <a:defRPr/>
            </a:pPr>
            <a:r>
              <a:rPr lang="es-ES" smtClean="0">
                <a:cs typeface="+mn-cs"/>
              </a:rPr>
              <a:t>Adapted from maps in Philip D. Curtin, </a:t>
            </a:r>
            <a:r>
              <a:rPr lang="es-ES" i="1" smtClean="0">
                <a:cs typeface="+mn-cs"/>
              </a:rPr>
              <a:t>The Atlantic Slave Trade: A Census</a:t>
            </a:r>
            <a:r>
              <a:rPr lang="es-ES" smtClean="0">
                <a:cs typeface="+mn-cs"/>
              </a:rPr>
              <a:t> (Madison, WI: University of Wisconsin Press, 1969)</a:t>
            </a:r>
          </a:p>
        </p:txBody>
      </p:sp>
    </p:spTree>
    <p:extLst>
      <p:ext uri="{BB962C8B-B14F-4D97-AF65-F5344CB8AC3E}">
        <p14:creationId xmlns:p14="http://schemas.microsoft.com/office/powerpoint/2010/main" val="35189021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37D9B8DB-0190-43BE-8494-38608CF04EBA}" type="slidenum">
              <a:rPr lang="en-US" altLang="en-US" smtClean="0"/>
              <a:pPr>
                <a:spcBef>
                  <a:spcPct val="0"/>
                </a:spcBef>
              </a:pPr>
              <a:t>11</a:t>
            </a:fld>
            <a:endParaRPr lang="en-US" altLang="en-US" smtClean="0"/>
          </a:p>
        </p:txBody>
      </p:sp>
      <p:sp>
        <p:nvSpPr>
          <p:cNvPr id="52227" name="Rectangle 2"/>
          <p:cNvSpPr>
            <a:spLocks noGrp="1" noRot="1" noChangeAspect="1" noChangeArrowheads="1" noTextEdit="1"/>
          </p:cNvSpPr>
          <p:nvPr>
            <p:ph type="sldImg"/>
          </p:nvPr>
        </p:nvSpPr>
        <p:spPr>
          <a:ln/>
        </p:spPr>
      </p:sp>
      <p:sp>
        <p:nvSpPr>
          <p:cNvPr id="288771" name="Rectangle 3"/>
          <p:cNvSpPr>
            <a:spLocks noGrp="1" noChangeArrowheads="1"/>
          </p:cNvSpPr>
          <p:nvPr>
            <p:ph type="body" idx="1"/>
          </p:nvPr>
        </p:nvSpPr>
        <p:spPr/>
        <p:txBody>
          <a:bodyPr/>
          <a:lstStyle/>
          <a:p>
            <a:pPr eaLnBrk="1" hangingPunct="1">
              <a:defRPr/>
            </a:pPr>
            <a:r>
              <a:rPr lang="en-US" dirty="0" smtClean="0">
                <a:cs typeface="+mn-cs"/>
              </a:rPr>
              <a:t>Americas: turkey, pumpkin, corn or maize, chocolate, tomato, tobacco, potato, chili pepper, peanut, pineapple, beans</a:t>
            </a:r>
          </a:p>
          <a:p>
            <a:pPr eaLnBrk="1" hangingPunct="1">
              <a:defRPr/>
            </a:pPr>
            <a:r>
              <a:rPr lang="en-US" dirty="0" smtClean="0">
                <a:cs typeface="+mn-cs"/>
              </a:rPr>
              <a:t>Afroeurasia: citrus, cotton (varieties) coffee, sugar, tea, wheat, yam, banana, rice, millet, sorghum.</a:t>
            </a:r>
          </a:p>
        </p:txBody>
      </p:sp>
    </p:spTree>
    <p:extLst>
      <p:ext uri="{BB962C8B-B14F-4D97-AF65-F5344CB8AC3E}">
        <p14:creationId xmlns:p14="http://schemas.microsoft.com/office/powerpoint/2010/main" val="429006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E731632-C927-4EAC-AA61-040AC178919F}" type="datetimeFigureOut">
              <a:rPr lang="en-US" smtClean="0"/>
              <a:t>3/30/2017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BB2DB1-F3ED-4142-BBAE-13F4C234754C}" type="slidenum">
              <a:rPr lang="en-US" smtClean="0"/>
              <a:t>‹#›</a:t>
            </a:fld>
            <a:endParaRPr lang="en-US"/>
          </a:p>
        </p:txBody>
      </p:sp>
    </p:spTree>
    <p:extLst>
      <p:ext uri="{BB962C8B-B14F-4D97-AF65-F5344CB8AC3E}">
        <p14:creationId xmlns:p14="http://schemas.microsoft.com/office/powerpoint/2010/main" val="280751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E731632-C927-4EAC-AA61-040AC178919F}" type="datetimeFigureOut">
              <a:rPr lang="en-US" smtClean="0"/>
              <a:t>3/30/2017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BB2DB1-F3ED-4142-BBAE-13F4C234754C}" type="slidenum">
              <a:rPr lang="en-US" smtClean="0"/>
              <a:t>‹#›</a:t>
            </a:fld>
            <a:endParaRPr lang="en-US"/>
          </a:p>
        </p:txBody>
      </p:sp>
    </p:spTree>
    <p:extLst>
      <p:ext uri="{BB962C8B-B14F-4D97-AF65-F5344CB8AC3E}">
        <p14:creationId xmlns:p14="http://schemas.microsoft.com/office/powerpoint/2010/main" val="1998421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E731632-C927-4EAC-AA61-040AC178919F}" type="datetimeFigureOut">
              <a:rPr lang="en-US" smtClean="0"/>
              <a:t>3/30/2017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BB2DB1-F3ED-4142-BBAE-13F4C234754C}" type="slidenum">
              <a:rPr lang="en-US" smtClean="0"/>
              <a:t>‹#›</a:t>
            </a:fld>
            <a:endParaRPr lang="en-US"/>
          </a:p>
        </p:txBody>
      </p:sp>
    </p:spTree>
    <p:extLst>
      <p:ext uri="{BB962C8B-B14F-4D97-AF65-F5344CB8AC3E}">
        <p14:creationId xmlns:p14="http://schemas.microsoft.com/office/powerpoint/2010/main" val="16819544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27ED7E21-3D30-41A9-8709-74C1D5B146CE}" type="slidenum">
              <a:rPr lang="en-US" altLang="en-US"/>
              <a:pPr>
                <a:defRPr/>
              </a:pPr>
              <a:t>‹#›</a:t>
            </a:fld>
            <a:endParaRPr lang="en-US" altLang="en-US"/>
          </a:p>
        </p:txBody>
      </p:sp>
    </p:spTree>
    <p:extLst>
      <p:ext uri="{BB962C8B-B14F-4D97-AF65-F5344CB8AC3E}">
        <p14:creationId xmlns:p14="http://schemas.microsoft.com/office/powerpoint/2010/main" val="2947001560"/>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97600" y="1600200"/>
            <a:ext cx="53848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197600" y="3938589"/>
            <a:ext cx="53848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p:txBody>
          <a:bodyPr/>
          <a:lstStyle>
            <a:lvl1pPr>
              <a:defRPr/>
            </a:lvl1pPr>
          </a:lstStyle>
          <a:p>
            <a:pPr>
              <a:defRPr/>
            </a:pPr>
            <a:endParaRPr lang="en-US"/>
          </a:p>
        </p:txBody>
      </p:sp>
      <p:sp>
        <p:nvSpPr>
          <p:cNvPr id="7" name="Rectangle 5"/>
          <p:cNvSpPr>
            <a:spLocks noGrp="1" noChangeArrowheads="1"/>
          </p:cNvSpPr>
          <p:nvPr>
            <p:ph type="ftr" sz="quarter" idx="11"/>
          </p:nvPr>
        </p:nvSpPr>
        <p:spPr/>
        <p:txBody>
          <a:bodyPr/>
          <a:lstStyle>
            <a:lvl1pPr>
              <a:defRPr/>
            </a:lvl1pPr>
          </a:lstStyle>
          <a:p>
            <a:pPr>
              <a:defRPr/>
            </a:pPr>
            <a:endParaRPr lang="en-US"/>
          </a:p>
        </p:txBody>
      </p:sp>
      <p:sp>
        <p:nvSpPr>
          <p:cNvPr id="8" name="Rectangle 6"/>
          <p:cNvSpPr>
            <a:spLocks noGrp="1" noChangeArrowheads="1"/>
          </p:cNvSpPr>
          <p:nvPr>
            <p:ph type="sldNum" sz="quarter" idx="12"/>
          </p:nvPr>
        </p:nvSpPr>
        <p:spPr/>
        <p:txBody>
          <a:bodyPr/>
          <a:lstStyle>
            <a:lvl1pPr>
              <a:defRPr/>
            </a:lvl1pPr>
          </a:lstStyle>
          <a:p>
            <a:pPr>
              <a:defRPr/>
            </a:pPr>
            <a:fld id="{FFD03B62-DEC4-43D4-913F-C02EBCE78A13}" type="slidenum">
              <a:rPr lang="en-US" altLang="en-US"/>
              <a:pPr>
                <a:defRPr/>
              </a:pPr>
              <a:t>‹#›</a:t>
            </a:fld>
            <a:endParaRPr lang="en-US" altLang="en-US"/>
          </a:p>
        </p:txBody>
      </p:sp>
    </p:spTree>
    <p:extLst>
      <p:ext uri="{BB962C8B-B14F-4D97-AF65-F5344CB8AC3E}">
        <p14:creationId xmlns:p14="http://schemas.microsoft.com/office/powerpoint/2010/main" val="604470781"/>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E731632-C927-4EAC-AA61-040AC178919F}" type="datetimeFigureOut">
              <a:rPr lang="en-US" smtClean="0"/>
              <a:t>3/30/2017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BB2DB1-F3ED-4142-BBAE-13F4C234754C}" type="slidenum">
              <a:rPr lang="en-US" smtClean="0"/>
              <a:t>‹#›</a:t>
            </a:fld>
            <a:endParaRPr lang="en-US"/>
          </a:p>
        </p:txBody>
      </p:sp>
    </p:spTree>
    <p:extLst>
      <p:ext uri="{BB962C8B-B14F-4D97-AF65-F5344CB8AC3E}">
        <p14:creationId xmlns:p14="http://schemas.microsoft.com/office/powerpoint/2010/main" val="293843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E731632-C927-4EAC-AA61-040AC178919F}" type="datetimeFigureOut">
              <a:rPr lang="en-US" smtClean="0"/>
              <a:t>3/30/2017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BB2DB1-F3ED-4142-BBAE-13F4C234754C}" type="slidenum">
              <a:rPr lang="en-US" smtClean="0"/>
              <a:t>‹#›</a:t>
            </a:fld>
            <a:endParaRPr lang="en-US"/>
          </a:p>
        </p:txBody>
      </p:sp>
    </p:spTree>
    <p:extLst>
      <p:ext uri="{BB962C8B-B14F-4D97-AF65-F5344CB8AC3E}">
        <p14:creationId xmlns:p14="http://schemas.microsoft.com/office/powerpoint/2010/main" val="2543571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E731632-C927-4EAC-AA61-040AC178919F}" type="datetimeFigureOut">
              <a:rPr lang="en-US" smtClean="0"/>
              <a:t>3/30/2017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BB2DB1-F3ED-4142-BBAE-13F4C234754C}" type="slidenum">
              <a:rPr lang="en-US" smtClean="0"/>
              <a:t>‹#›</a:t>
            </a:fld>
            <a:endParaRPr lang="en-US"/>
          </a:p>
        </p:txBody>
      </p:sp>
    </p:spTree>
    <p:extLst>
      <p:ext uri="{BB962C8B-B14F-4D97-AF65-F5344CB8AC3E}">
        <p14:creationId xmlns:p14="http://schemas.microsoft.com/office/powerpoint/2010/main" val="36141562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E731632-C927-4EAC-AA61-040AC178919F}" type="datetimeFigureOut">
              <a:rPr lang="en-US" smtClean="0"/>
              <a:t>3/30/2017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BB2DB1-F3ED-4142-BBAE-13F4C234754C}" type="slidenum">
              <a:rPr lang="en-US" smtClean="0"/>
              <a:t>‹#›</a:t>
            </a:fld>
            <a:endParaRPr lang="en-US"/>
          </a:p>
        </p:txBody>
      </p:sp>
    </p:spTree>
    <p:extLst>
      <p:ext uri="{BB962C8B-B14F-4D97-AF65-F5344CB8AC3E}">
        <p14:creationId xmlns:p14="http://schemas.microsoft.com/office/powerpoint/2010/main" val="310760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E731632-C927-4EAC-AA61-040AC178919F}" type="datetimeFigureOut">
              <a:rPr lang="en-US" smtClean="0"/>
              <a:t>3/30/2017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BB2DB1-F3ED-4142-BBAE-13F4C234754C}" type="slidenum">
              <a:rPr lang="en-US" smtClean="0"/>
              <a:t>‹#›</a:t>
            </a:fld>
            <a:endParaRPr lang="en-US"/>
          </a:p>
        </p:txBody>
      </p:sp>
    </p:spTree>
    <p:extLst>
      <p:ext uri="{BB962C8B-B14F-4D97-AF65-F5344CB8AC3E}">
        <p14:creationId xmlns:p14="http://schemas.microsoft.com/office/powerpoint/2010/main" val="979914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731632-C927-4EAC-AA61-040AC178919F}" type="datetimeFigureOut">
              <a:rPr lang="en-US" smtClean="0"/>
              <a:t>3/30/2017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BB2DB1-F3ED-4142-BBAE-13F4C234754C}" type="slidenum">
              <a:rPr lang="en-US" smtClean="0"/>
              <a:t>‹#›</a:t>
            </a:fld>
            <a:endParaRPr lang="en-US"/>
          </a:p>
        </p:txBody>
      </p:sp>
    </p:spTree>
    <p:extLst>
      <p:ext uri="{BB962C8B-B14F-4D97-AF65-F5344CB8AC3E}">
        <p14:creationId xmlns:p14="http://schemas.microsoft.com/office/powerpoint/2010/main" val="19003378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E731632-C927-4EAC-AA61-040AC178919F}" type="datetimeFigureOut">
              <a:rPr lang="en-US" smtClean="0"/>
              <a:t>3/30/2017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BB2DB1-F3ED-4142-BBAE-13F4C234754C}" type="slidenum">
              <a:rPr lang="en-US" smtClean="0"/>
              <a:t>‹#›</a:t>
            </a:fld>
            <a:endParaRPr lang="en-US"/>
          </a:p>
        </p:txBody>
      </p:sp>
    </p:spTree>
    <p:extLst>
      <p:ext uri="{BB962C8B-B14F-4D97-AF65-F5344CB8AC3E}">
        <p14:creationId xmlns:p14="http://schemas.microsoft.com/office/powerpoint/2010/main" val="10960494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E731632-C927-4EAC-AA61-040AC178919F}" type="datetimeFigureOut">
              <a:rPr lang="en-US" smtClean="0"/>
              <a:t>3/30/2017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BB2DB1-F3ED-4142-BBAE-13F4C234754C}" type="slidenum">
              <a:rPr lang="en-US" smtClean="0"/>
              <a:t>‹#›</a:t>
            </a:fld>
            <a:endParaRPr lang="en-US"/>
          </a:p>
        </p:txBody>
      </p:sp>
    </p:spTree>
    <p:extLst>
      <p:ext uri="{BB962C8B-B14F-4D97-AF65-F5344CB8AC3E}">
        <p14:creationId xmlns:p14="http://schemas.microsoft.com/office/powerpoint/2010/main" val="640941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731632-C927-4EAC-AA61-040AC178919F}" type="datetimeFigureOut">
              <a:rPr lang="en-US" smtClean="0"/>
              <a:t>3/30/2017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BB2DB1-F3ED-4142-BBAE-13F4C234754C}" type="slidenum">
              <a:rPr lang="en-US" smtClean="0"/>
              <a:t>‹#›</a:t>
            </a:fld>
            <a:endParaRPr lang="en-US"/>
          </a:p>
        </p:txBody>
      </p:sp>
    </p:spTree>
    <p:extLst>
      <p:ext uri="{BB962C8B-B14F-4D97-AF65-F5344CB8AC3E}">
        <p14:creationId xmlns:p14="http://schemas.microsoft.com/office/powerpoint/2010/main" val="40611010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6.jpeg"/><Relationship Id="rId13" Type="http://schemas.openxmlformats.org/officeDocument/2006/relationships/image" Target="../media/image31.png"/><Relationship Id="rId18" Type="http://schemas.openxmlformats.org/officeDocument/2006/relationships/image" Target="../media/image36.png"/><Relationship Id="rId26" Type="http://schemas.openxmlformats.org/officeDocument/2006/relationships/image" Target="../media/image44.png"/><Relationship Id="rId39" Type="http://schemas.openxmlformats.org/officeDocument/2006/relationships/oleObject" Target="../embeddings/oleObject8.bin"/><Relationship Id="rId3" Type="http://schemas.openxmlformats.org/officeDocument/2006/relationships/notesSlide" Target="../notesSlides/notesSlide9.xml"/><Relationship Id="rId21" Type="http://schemas.openxmlformats.org/officeDocument/2006/relationships/image" Target="../media/image39.png"/><Relationship Id="rId34" Type="http://schemas.openxmlformats.org/officeDocument/2006/relationships/image" Target="../media/image18.png"/><Relationship Id="rId42" Type="http://schemas.openxmlformats.org/officeDocument/2006/relationships/image" Target="../media/image10.png"/><Relationship Id="rId7" Type="http://schemas.openxmlformats.org/officeDocument/2006/relationships/image" Target="../media/image25.png"/><Relationship Id="rId12" Type="http://schemas.openxmlformats.org/officeDocument/2006/relationships/image" Target="../media/image30.png"/><Relationship Id="rId17" Type="http://schemas.openxmlformats.org/officeDocument/2006/relationships/image" Target="../media/image35.png"/><Relationship Id="rId25" Type="http://schemas.openxmlformats.org/officeDocument/2006/relationships/image" Target="../media/image43.png"/><Relationship Id="rId33" Type="http://schemas.openxmlformats.org/officeDocument/2006/relationships/oleObject" Target="../embeddings/oleObject5.bin"/><Relationship Id="rId38" Type="http://schemas.openxmlformats.org/officeDocument/2006/relationships/image" Target="../media/image20.png"/><Relationship Id="rId2" Type="http://schemas.openxmlformats.org/officeDocument/2006/relationships/slideLayout" Target="../slideLayouts/slideLayout7.xml"/><Relationship Id="rId16" Type="http://schemas.openxmlformats.org/officeDocument/2006/relationships/image" Target="../media/image34.png"/><Relationship Id="rId20" Type="http://schemas.openxmlformats.org/officeDocument/2006/relationships/image" Target="../media/image38.png"/><Relationship Id="rId29" Type="http://schemas.openxmlformats.org/officeDocument/2006/relationships/oleObject" Target="../embeddings/oleObject3.bin"/><Relationship Id="rId41" Type="http://schemas.openxmlformats.org/officeDocument/2006/relationships/oleObject" Target="../embeddings/oleObject9.bin"/><Relationship Id="rId1" Type="http://schemas.openxmlformats.org/officeDocument/2006/relationships/vmlDrawing" Target="../drawings/vmlDrawing3.vml"/><Relationship Id="rId6" Type="http://schemas.openxmlformats.org/officeDocument/2006/relationships/image" Target="../media/image24.jpeg"/><Relationship Id="rId11" Type="http://schemas.openxmlformats.org/officeDocument/2006/relationships/image" Target="../media/image29.png"/><Relationship Id="rId24" Type="http://schemas.openxmlformats.org/officeDocument/2006/relationships/image" Target="../media/image42.png"/><Relationship Id="rId32" Type="http://schemas.openxmlformats.org/officeDocument/2006/relationships/image" Target="../media/image17.png"/><Relationship Id="rId37" Type="http://schemas.openxmlformats.org/officeDocument/2006/relationships/oleObject" Target="../embeddings/oleObject7.bin"/><Relationship Id="rId40" Type="http://schemas.openxmlformats.org/officeDocument/2006/relationships/image" Target="../media/image21.png"/><Relationship Id="rId5" Type="http://schemas.openxmlformats.org/officeDocument/2006/relationships/image" Target="../media/image23.png"/><Relationship Id="rId15" Type="http://schemas.openxmlformats.org/officeDocument/2006/relationships/image" Target="../media/image33.png"/><Relationship Id="rId23" Type="http://schemas.openxmlformats.org/officeDocument/2006/relationships/image" Target="../media/image41.png"/><Relationship Id="rId28" Type="http://schemas.openxmlformats.org/officeDocument/2006/relationships/image" Target="../media/image46.png"/><Relationship Id="rId36" Type="http://schemas.openxmlformats.org/officeDocument/2006/relationships/image" Target="../media/image19.png"/><Relationship Id="rId10" Type="http://schemas.openxmlformats.org/officeDocument/2006/relationships/image" Target="../media/image28.png"/><Relationship Id="rId19" Type="http://schemas.openxmlformats.org/officeDocument/2006/relationships/image" Target="../media/image37.png"/><Relationship Id="rId31" Type="http://schemas.openxmlformats.org/officeDocument/2006/relationships/oleObject" Target="../embeddings/oleObject4.bin"/><Relationship Id="rId4" Type="http://schemas.openxmlformats.org/officeDocument/2006/relationships/image" Target="../media/image22.jpeg"/><Relationship Id="rId9" Type="http://schemas.openxmlformats.org/officeDocument/2006/relationships/image" Target="../media/image27.png"/><Relationship Id="rId14" Type="http://schemas.openxmlformats.org/officeDocument/2006/relationships/image" Target="../media/image32.png"/><Relationship Id="rId22" Type="http://schemas.openxmlformats.org/officeDocument/2006/relationships/image" Target="../media/image40.png"/><Relationship Id="rId27" Type="http://schemas.openxmlformats.org/officeDocument/2006/relationships/image" Target="../media/image45.png"/><Relationship Id="rId30" Type="http://schemas.openxmlformats.org/officeDocument/2006/relationships/image" Target="../media/image16.png"/><Relationship Id="rId35" Type="http://schemas.openxmlformats.org/officeDocument/2006/relationships/oleObject" Target="../embeddings/oleObject6.bin"/></Relationships>
</file>

<file path=ppt/slides/_rels/slide12.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notesSlide" Target="../notesSlides/notesSlide10.xml"/><Relationship Id="rId7" Type="http://schemas.openxmlformats.org/officeDocument/2006/relationships/hyperlink" Target="http://www.superluminal.com/cookbook/gallery_ottoman_coffeehouse.html" TargetMode="External"/><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image" Target="../media/image10.png"/><Relationship Id="rId5" Type="http://schemas.openxmlformats.org/officeDocument/2006/relationships/oleObject" Target="../embeddings/oleObject10.bin"/><Relationship Id="rId4" Type="http://schemas.openxmlformats.org/officeDocument/2006/relationships/image" Target="../media/image47.png"/></Relationships>
</file>

<file path=ppt/slides/_rels/slide1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11.xml"/><Relationship Id="rId7"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49.emf"/><Relationship Id="rId5" Type="http://schemas.openxmlformats.org/officeDocument/2006/relationships/oleObject" Target="../embeddings/oleObject11.bin"/><Relationship Id="rId4" Type="http://schemas.openxmlformats.org/officeDocument/2006/relationships/image" Target="../media/image50.jpeg"/></Relationships>
</file>

<file path=ppt/slides/_rels/slide14.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notesSlide" Target="../notesSlides/notesSlide12.xml"/><Relationship Id="rId7"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oleObject" Target="../embeddings/oleObject13.bin"/><Relationship Id="rId5" Type="http://schemas.openxmlformats.org/officeDocument/2006/relationships/image" Target="../media/image52.png"/><Relationship Id="rId4" Type="http://schemas.openxmlformats.org/officeDocument/2006/relationships/image" Target="../media/image51.jpeg"/><Relationship Id="rId9" Type="http://schemas.openxmlformats.org/officeDocument/2006/relationships/image" Target="../media/image54.jpeg"/></Relationships>
</file>

<file path=ppt/slides/_rels/slide15.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5.jpeg"/><Relationship Id="rId7" Type="http://schemas.openxmlformats.org/officeDocument/2006/relationships/image" Target="../media/image59.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 Id="rId9" Type="http://schemas.openxmlformats.org/officeDocument/2006/relationships/image" Target="../media/image61.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notesSlide" Target="../notesSlides/notesSlide6.xml"/><Relationship Id="rId7" Type="http://schemas.openxmlformats.org/officeDocument/2006/relationships/image" Target="../media/image10.png"/><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10.png"/><Relationship Id="rId5" Type="http://schemas.openxmlformats.org/officeDocument/2006/relationships/oleObject" Target="../embeddings/oleObject2.bin"/><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375388"/>
            <a:ext cx="9144000" cy="1144319"/>
          </a:xfrm>
        </p:spPr>
        <p:txBody>
          <a:bodyPr/>
          <a:lstStyle/>
          <a:p>
            <a:r>
              <a:rPr lang="en-US" b="1" dirty="0" smtClean="0"/>
              <a:t>Panorama of Era 2, </a:t>
            </a:r>
            <a:r>
              <a:rPr lang="en-US" b="1" i="1" dirty="0" smtClean="0"/>
              <a:t>part 2</a:t>
            </a:r>
            <a:endParaRPr lang="en-US" b="1" dirty="0"/>
          </a:p>
        </p:txBody>
      </p:sp>
      <p:sp>
        <p:nvSpPr>
          <p:cNvPr id="3" name="Subtitle 2"/>
          <p:cNvSpPr>
            <a:spLocks noGrp="1"/>
          </p:cNvSpPr>
          <p:nvPr>
            <p:ph type="subTitle" idx="1"/>
          </p:nvPr>
        </p:nvSpPr>
        <p:spPr>
          <a:xfrm>
            <a:off x="261870" y="5327807"/>
            <a:ext cx="9144000" cy="1201782"/>
          </a:xfrm>
        </p:spPr>
        <p:txBody>
          <a:bodyPr>
            <a:normAutofit/>
          </a:bodyPr>
          <a:lstStyle/>
          <a:p>
            <a:pPr algn="l"/>
            <a:r>
              <a:rPr lang="en-US" sz="3200" dirty="0" smtClean="0"/>
              <a:t>Notes 4.2</a:t>
            </a:r>
          </a:p>
          <a:p>
            <a:pPr algn="l"/>
            <a:r>
              <a:rPr lang="en-US" sz="3200" dirty="0" smtClean="0"/>
              <a:t>March ___, 2016</a:t>
            </a:r>
            <a:endParaRPr lang="en-US" sz="3200" dirty="0"/>
          </a:p>
        </p:txBody>
      </p:sp>
      <p:pic>
        <p:nvPicPr>
          <p:cNvPr id="10242" name="Picture 2" descr="https://pbs.twimg.com/profile_images/421718125457858560/qE1bKcQ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03295" y="1407602"/>
            <a:ext cx="6136932" cy="44780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32053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Number Placeholder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rgbClr val="CC9900"/>
                </a:solidFill>
                <a:latin typeface="Verdana" panose="020B0604030504040204" pitchFamily="34" charset="0"/>
                <a:ea typeface="ＭＳ Ｐゴシック" panose="020B0600070205080204" pitchFamily="34" charset="-128"/>
              </a:defRPr>
            </a:lvl1pPr>
            <a:lvl2pPr marL="742950" indent="-285750">
              <a:spcBef>
                <a:spcPct val="20000"/>
              </a:spcBef>
              <a:buChar char="–"/>
              <a:defRPr sz="2800">
                <a:solidFill>
                  <a:srgbClr val="CC9900"/>
                </a:solidFill>
                <a:latin typeface="Verdana" panose="020B0604030504040204" pitchFamily="34" charset="0"/>
                <a:ea typeface="ＭＳ Ｐゴシック" panose="020B0600070205080204" pitchFamily="34" charset="-128"/>
              </a:defRPr>
            </a:lvl2pPr>
            <a:lvl3pPr marL="1143000" indent="-228600">
              <a:spcBef>
                <a:spcPct val="20000"/>
              </a:spcBef>
              <a:buChar char="•"/>
              <a:defRPr sz="2400">
                <a:solidFill>
                  <a:srgbClr val="CC9900"/>
                </a:solidFill>
                <a:latin typeface="Verdana" panose="020B0604030504040204" pitchFamily="34" charset="0"/>
                <a:ea typeface="ＭＳ Ｐゴシック" panose="020B0600070205080204" pitchFamily="34" charset="-128"/>
              </a:defRPr>
            </a:lvl3pPr>
            <a:lvl4pPr marL="16002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4pPr>
            <a:lvl5pPr marL="20574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9pPr>
          </a:lstStyle>
          <a:p>
            <a:pPr>
              <a:spcBef>
                <a:spcPct val="0"/>
              </a:spcBef>
              <a:buFontTx/>
              <a:buNone/>
            </a:pPr>
            <a:fld id="{096740C0-B025-49F9-9BBD-E8F65B4DF052}" type="slidenum">
              <a:rPr lang="en-US" altLang="en-US" sz="1400">
                <a:solidFill>
                  <a:srgbClr val="CCCC9A"/>
                </a:solidFill>
                <a:latin typeface="Arial" panose="020B0604020202020204" pitchFamily="34" charset="0"/>
              </a:rPr>
              <a:pPr>
                <a:spcBef>
                  <a:spcPct val="0"/>
                </a:spcBef>
                <a:buFontTx/>
                <a:buNone/>
              </a:pPr>
              <a:t>10</a:t>
            </a:fld>
            <a:endParaRPr lang="en-US" altLang="en-US" sz="1400">
              <a:solidFill>
                <a:srgbClr val="CCCC9A"/>
              </a:solidFill>
              <a:latin typeface="Arial" panose="020B0604020202020204" pitchFamily="34" charset="0"/>
            </a:endParaRPr>
          </a:p>
        </p:txBody>
      </p:sp>
      <p:pic>
        <p:nvPicPr>
          <p:cNvPr id="323593" name="Picture 9" descr="slaveorigin"/>
          <p:cNvPicPr>
            <a:picLocks noGrp="1" noChangeAspect="1" noChangeArrowheads="1"/>
          </p:cNvPicPr>
          <p:nvPr>
            <p:ph idx="1"/>
          </p:nvPr>
        </p:nvPicPr>
        <p:blipFill>
          <a:blip r:embed="rId3"/>
          <a:srcRect/>
          <a:stretch>
            <a:fillRect/>
          </a:stretch>
        </p:blipFill>
        <p:spPr>
          <a:xfrm>
            <a:off x="978794" y="9526"/>
            <a:ext cx="10375006" cy="6848475"/>
          </a:xfrm>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808080">
                      <a:alpha val="74997"/>
                    </a:srgbClr>
                  </a:outerShdw>
                </a:effectLst>
              </a14:hiddenEffects>
            </a:ext>
          </a:extLst>
        </p:spPr>
      </p:pic>
      <p:sp>
        <p:nvSpPr>
          <p:cNvPr id="323594" name="Rectangle 10"/>
          <p:cNvSpPr>
            <a:spLocks noGrp="1" noChangeArrowheads="1"/>
          </p:cNvSpPr>
          <p:nvPr>
            <p:ph type="title"/>
          </p:nvPr>
        </p:nvSpPr>
        <p:spPr>
          <a:xfrm>
            <a:off x="1981200" y="-1371600"/>
            <a:ext cx="8229600" cy="1143000"/>
          </a:xfrm>
        </p:spPr>
        <p:txBody>
          <a:bodyPr/>
          <a:lstStyle/>
          <a:p>
            <a:pPr eaLnBrk="1" hangingPunct="1">
              <a:defRPr/>
            </a:pPr>
            <a:r>
              <a:rPr lang="en-US" altLang="en-US" smtClean="0">
                <a:effectLst>
                  <a:outerShdw blurRad="38100" dist="38100" dir="2700000" algn="tl">
                    <a:srgbClr val="C0C0C0"/>
                  </a:outerShdw>
                </a:effectLst>
              </a:rPr>
              <a:t>Slide 16</a:t>
            </a:r>
          </a:p>
        </p:txBody>
      </p:sp>
    </p:spTree>
    <p:extLst>
      <p:ext uri="{BB962C8B-B14F-4D97-AF65-F5344CB8AC3E}">
        <p14:creationId xmlns:p14="http://schemas.microsoft.com/office/powerpoint/2010/main" val="31056877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3" name="Group 2"/>
          <p:cNvGrpSpPr>
            <a:grpSpLocks/>
          </p:cNvGrpSpPr>
          <p:nvPr/>
        </p:nvGrpSpPr>
        <p:grpSpPr bwMode="auto">
          <a:xfrm>
            <a:off x="1308736" y="1"/>
            <a:ext cx="10045064" cy="5838825"/>
            <a:chOff x="96" y="144"/>
            <a:chExt cx="5568" cy="3678"/>
          </a:xfrm>
        </p:grpSpPr>
        <p:sp>
          <p:nvSpPr>
            <p:cNvPr id="287747" name="Rectangle 3"/>
            <p:cNvSpPr>
              <a:spLocks noChangeArrowheads="1"/>
            </p:cNvSpPr>
            <p:nvPr/>
          </p:nvSpPr>
          <p:spPr bwMode="auto">
            <a:xfrm>
              <a:off x="288" y="144"/>
              <a:ext cx="5328" cy="404"/>
            </a:xfrm>
            <a:prstGeom prst="rect">
              <a:avLst/>
            </a:prstGeom>
            <a:noFill/>
            <a:ln>
              <a:noFill/>
            </a:ln>
            <a:effectLst/>
            <a:extLst>
              <a:ext uri="{909E8E84-426E-40dd-AFC4-6F175D3DCCD1}"/>
              <a:ext uri="{91240B29-F687-4f45-9708-019B960494DF}"/>
              <a:ext uri="{AF507438-7753-43e0-B8FC-AC1667EBCBE1}"/>
            </a:extLst>
          </p:spPr>
          <p:txBody>
            <a:bodyPr>
              <a:spAutoFit/>
            </a:bodyPr>
            <a:lstStyle>
              <a:lvl1pPr eaLnBrk="0" hangingPunct="0">
                <a:defRPr sz="2400">
                  <a:solidFill>
                    <a:schemeClr val="tx1"/>
                  </a:solidFill>
                  <a:latin typeface="Arial" panose="020B0604020202020204" pitchFamily="34" charset="0"/>
                  <a:ea typeface="ＭＳ Ｐゴシック" charset="-128"/>
                </a:defRPr>
              </a:lvl1pPr>
              <a:lvl2pPr marL="742950" indent="-285750" eaLnBrk="0" hangingPunct="0">
                <a:defRPr sz="2400">
                  <a:solidFill>
                    <a:schemeClr val="tx1"/>
                  </a:solidFill>
                  <a:latin typeface="Arial" panose="020B0604020202020204" pitchFamily="34" charset="0"/>
                  <a:ea typeface="ＭＳ Ｐゴシック" charset="-128"/>
                </a:defRPr>
              </a:lvl2pPr>
              <a:lvl3pPr marL="1143000" indent="-228600" eaLnBrk="0" hangingPunct="0">
                <a:defRPr sz="2400">
                  <a:solidFill>
                    <a:schemeClr val="tx1"/>
                  </a:solidFill>
                  <a:latin typeface="Arial" panose="020B0604020202020204" pitchFamily="34" charset="0"/>
                  <a:ea typeface="ＭＳ Ｐゴシック" charset="-128"/>
                </a:defRPr>
              </a:lvl3pPr>
              <a:lvl4pPr marL="1600200" indent="-228600" eaLnBrk="0" hangingPunct="0">
                <a:defRPr sz="2400">
                  <a:solidFill>
                    <a:schemeClr val="tx1"/>
                  </a:solidFill>
                  <a:latin typeface="Arial" panose="020B0604020202020204" pitchFamily="34" charset="0"/>
                  <a:ea typeface="ＭＳ Ｐゴシック" charset="-128"/>
                </a:defRPr>
              </a:lvl4pPr>
              <a:lvl5pPr marL="2057400" indent="-228600" eaLnBrk="0" hangingPunct="0">
                <a:defRPr sz="2400">
                  <a:solidFill>
                    <a:schemeClr val="tx1"/>
                  </a:solidFill>
                  <a:latin typeface="Arial" panose="020B0604020202020204"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pPr algn="ctr" eaLnBrk="1" hangingPunct="1">
                <a:defRPr/>
              </a:pPr>
              <a:r>
                <a:rPr lang="en-US" altLang="en-US" sz="3600" b="1">
                  <a:solidFill>
                    <a:srgbClr val="CB7D10"/>
                  </a:solidFill>
                  <a:effectLst>
                    <a:outerShdw blurRad="38100" dist="38100" dir="2700000" algn="tl">
                      <a:srgbClr val="C0C0C0"/>
                    </a:outerShdw>
                  </a:effectLst>
                  <a:latin typeface="Verdana" panose="020B0604030504040204" pitchFamily="34" charset="0"/>
                </a:rPr>
                <a:t>The Columbian Exchange</a:t>
              </a:r>
            </a:p>
          </p:txBody>
        </p:sp>
        <p:pic>
          <p:nvPicPr>
            <p:cNvPr id="51253" name="Picture 4" descr="phys map world cop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 y="528"/>
              <a:ext cx="5568" cy="3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7749" name="Text Box 5"/>
          <p:cNvSpPr txBox="1">
            <a:spLocks noChangeArrowheads="1"/>
          </p:cNvSpPr>
          <p:nvPr/>
        </p:nvSpPr>
        <p:spPr bwMode="auto">
          <a:xfrm>
            <a:off x="746975" y="5867401"/>
            <a:ext cx="10715222" cy="830997"/>
          </a:xfrm>
          <a:prstGeom prst="rect">
            <a:avLst/>
          </a:prstGeom>
          <a:noFill/>
          <a:ln>
            <a:noFill/>
          </a:ln>
          <a:effectLst/>
          <a:extLst>
            <a:ext uri="{909E8E84-426E-40dd-AFC4-6F175D3DCCD1}"/>
            <a:ext uri="{91240B29-F687-4f45-9708-019B960494DF}"/>
            <a:ext uri="{AF507438-7753-43e0-B8FC-AC1667EBCBE1}"/>
          </a:extLst>
        </p:spPr>
        <p:txBody>
          <a:bodyPr wrap="square">
            <a:spAutoFit/>
          </a:bodyPr>
          <a:lstStyle>
            <a:lvl1pPr eaLnBrk="0" hangingPunct="0">
              <a:defRPr sz="2400">
                <a:solidFill>
                  <a:schemeClr val="tx1"/>
                </a:solidFill>
                <a:latin typeface="Arial" panose="020B0604020202020204" pitchFamily="34" charset="0"/>
                <a:ea typeface="ＭＳ Ｐゴシック" charset="-128"/>
              </a:defRPr>
            </a:lvl1pPr>
            <a:lvl2pPr marL="742950" indent="-285750" eaLnBrk="0" hangingPunct="0">
              <a:defRPr sz="2400">
                <a:solidFill>
                  <a:schemeClr val="tx1"/>
                </a:solidFill>
                <a:latin typeface="Arial" panose="020B0604020202020204" pitchFamily="34" charset="0"/>
                <a:ea typeface="ＭＳ Ｐゴシック" charset="-128"/>
              </a:defRPr>
            </a:lvl2pPr>
            <a:lvl3pPr marL="1143000" indent="-228600" eaLnBrk="0" hangingPunct="0">
              <a:defRPr sz="2400">
                <a:solidFill>
                  <a:schemeClr val="tx1"/>
                </a:solidFill>
                <a:latin typeface="Arial" panose="020B0604020202020204" pitchFamily="34" charset="0"/>
                <a:ea typeface="ＭＳ Ｐゴシック" charset="-128"/>
              </a:defRPr>
            </a:lvl3pPr>
            <a:lvl4pPr marL="1600200" indent="-228600" eaLnBrk="0" hangingPunct="0">
              <a:defRPr sz="2400">
                <a:solidFill>
                  <a:schemeClr val="tx1"/>
                </a:solidFill>
                <a:latin typeface="Arial" panose="020B0604020202020204" pitchFamily="34" charset="0"/>
                <a:ea typeface="ＭＳ Ｐゴシック" charset="-128"/>
              </a:defRPr>
            </a:lvl4pPr>
            <a:lvl5pPr marL="2057400" indent="-228600" eaLnBrk="0" hangingPunct="0">
              <a:defRPr sz="2400">
                <a:solidFill>
                  <a:schemeClr val="tx1"/>
                </a:solidFill>
                <a:latin typeface="Arial" panose="020B0604020202020204"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pPr algn="ctr" eaLnBrk="1" hangingPunct="1">
              <a:spcBef>
                <a:spcPct val="50000"/>
              </a:spcBef>
              <a:defRPr/>
            </a:pPr>
            <a:r>
              <a:rPr lang="en-US" altLang="en-US" b="1" dirty="0">
                <a:solidFill>
                  <a:srgbClr val="CB7D10"/>
                </a:solidFill>
                <a:latin typeface="Verdana" panose="020B0604030504040204" pitchFamily="34" charset="0"/>
              </a:rPr>
              <a:t>Plants, animals, and micro-organisms of </a:t>
            </a:r>
            <a:r>
              <a:rPr lang="en-US" altLang="en-US" b="1" dirty="0" err="1">
                <a:solidFill>
                  <a:srgbClr val="CB7D10"/>
                </a:solidFill>
                <a:latin typeface="Verdana" panose="020B0604030504040204" pitchFamily="34" charset="0"/>
              </a:rPr>
              <a:t>Afroeurasia</a:t>
            </a:r>
            <a:r>
              <a:rPr lang="en-US" altLang="en-US" b="1" dirty="0">
                <a:solidFill>
                  <a:srgbClr val="CB7D10"/>
                </a:solidFill>
                <a:latin typeface="Verdana" panose="020B0604030504040204" pitchFamily="34" charset="0"/>
              </a:rPr>
              <a:t> were exchanged with those of the Americas across the oceans.</a:t>
            </a:r>
            <a:r>
              <a:rPr lang="en-US" altLang="en-US" dirty="0">
                <a:solidFill>
                  <a:srgbClr val="CC9900"/>
                </a:solidFill>
              </a:rPr>
              <a:t> </a:t>
            </a:r>
          </a:p>
        </p:txBody>
      </p:sp>
      <p:grpSp>
        <p:nvGrpSpPr>
          <p:cNvPr id="287750" name="Group 6"/>
          <p:cNvGrpSpPr>
            <a:grpSpLocks/>
          </p:cNvGrpSpPr>
          <p:nvPr/>
        </p:nvGrpSpPr>
        <p:grpSpPr bwMode="auto">
          <a:xfrm>
            <a:off x="2099128" y="685801"/>
            <a:ext cx="1863272" cy="5072063"/>
            <a:chOff x="432" y="432"/>
            <a:chExt cx="1104" cy="3195"/>
          </a:xfrm>
        </p:grpSpPr>
        <p:grpSp>
          <p:nvGrpSpPr>
            <p:cNvPr id="51240" name="Group 7"/>
            <p:cNvGrpSpPr>
              <a:grpSpLocks/>
            </p:cNvGrpSpPr>
            <p:nvPr/>
          </p:nvGrpSpPr>
          <p:grpSpPr bwMode="auto">
            <a:xfrm>
              <a:off x="576" y="432"/>
              <a:ext cx="960" cy="3195"/>
              <a:chOff x="576" y="432"/>
              <a:chExt cx="960" cy="3195"/>
            </a:xfrm>
          </p:grpSpPr>
          <p:pic>
            <p:nvPicPr>
              <p:cNvPr id="51243" name="Picture 8" descr="chocolat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0" y="1680"/>
                <a:ext cx="480" cy="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4" name="Picture 9" descr="corn"/>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rot="1808453">
                <a:off x="960" y="1248"/>
                <a:ext cx="509"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5" name="Picture 10" descr="pumpkin"/>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2" y="864"/>
                <a:ext cx="495"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6" name="Picture 11" descr="tomato"/>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08" y="1968"/>
                <a:ext cx="372"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7" name="Picture 12" descr="tobacco"/>
              <p:cNvPicPr>
                <a:picLocks noChangeAspect="1" noChangeArrowheads="1"/>
              </p:cNvPicPr>
              <p:nvPr/>
            </p:nvPicPr>
            <p:blipFill>
              <a:blip r:embed="rId9">
                <a:extLst>
                  <a:ext uri="{28A0092B-C50C-407E-A947-70E740481C1C}">
                    <a14:useLocalDpi xmlns:a14="http://schemas.microsoft.com/office/drawing/2010/main" val="0"/>
                  </a:ext>
                </a:extLst>
              </a:blip>
              <a:srcRect b="42345"/>
              <a:stretch>
                <a:fillRect/>
              </a:stretch>
            </p:blipFill>
            <p:spPr bwMode="auto">
              <a:xfrm>
                <a:off x="1056" y="2400"/>
                <a:ext cx="398"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8" name="Picture 13" descr="turkey"/>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12" y="432"/>
                <a:ext cx="528" cy="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9" name="Picture 14" descr="potato"/>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56" y="2928"/>
                <a:ext cx="432" cy="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0" name="Picture 15" descr="peanut"/>
              <p:cNvPicPr>
                <a:picLocks noChangeAspect="1" noChangeArrowheads="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08" y="3264"/>
                <a:ext cx="528"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1" name="Picture 16" descr="chilli peppe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rot="-2540962">
                <a:off x="576" y="2688"/>
                <a:ext cx="588" cy="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1241" name="Picture 17" descr="pineappl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80" y="1920"/>
              <a:ext cx="561" cy="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2" name="Picture 18" descr="beans"/>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rot="611963">
              <a:off x="432" y="912"/>
              <a:ext cx="651" cy="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7763" name="Group 19"/>
          <p:cNvGrpSpPr>
            <a:grpSpLocks/>
          </p:cNvGrpSpPr>
          <p:nvPr/>
        </p:nvGrpSpPr>
        <p:grpSpPr bwMode="auto">
          <a:xfrm>
            <a:off x="6675890" y="848363"/>
            <a:ext cx="3187852" cy="5043488"/>
            <a:chOff x="3024" y="528"/>
            <a:chExt cx="1845" cy="3177"/>
          </a:xfrm>
        </p:grpSpPr>
        <p:pic>
          <p:nvPicPr>
            <p:cNvPr id="51225" name="Picture 20" descr="0range"/>
            <p:cNvPicPr>
              <a:picLocks noChangeAspect="1" noChangeArrowheads="1"/>
            </p:cNvPicPr>
            <p:nvPr/>
          </p:nvPicPr>
          <p:blipFill>
            <a:blip r:embed="rId1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64" y="528"/>
              <a:ext cx="359"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6" name="Picture 21" descr="cotton boll"/>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360" y="912"/>
              <a:ext cx="432"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27" name="Group 22"/>
            <p:cNvGrpSpPr>
              <a:grpSpLocks/>
            </p:cNvGrpSpPr>
            <p:nvPr/>
          </p:nvGrpSpPr>
          <p:grpSpPr bwMode="auto">
            <a:xfrm>
              <a:off x="3264" y="1344"/>
              <a:ext cx="768" cy="464"/>
              <a:chOff x="3888" y="1531"/>
              <a:chExt cx="768" cy="464"/>
            </a:xfrm>
          </p:grpSpPr>
          <p:pic>
            <p:nvPicPr>
              <p:cNvPr id="51238" name="Picture 23" descr="coffe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888" y="1531"/>
                <a:ext cx="495" cy="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9" name="Picture 24" descr="cappucino"/>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224" y="1584"/>
                <a:ext cx="432" cy="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1228" name="Picture 25" descr="TEACUP"/>
            <p:cNvPicPr>
              <a:picLocks noChangeAspect="1" noChangeArrowheads="1"/>
            </p:cNvPicPr>
            <p:nvPr/>
          </p:nvPicPr>
          <p:blipFill>
            <a:blip r:embed="rId2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12" y="2256"/>
              <a:ext cx="504" cy="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9" name="Picture 26" descr="sugar bowl"/>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312" y="1824"/>
              <a:ext cx="654" cy="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0" name="Picture 27" descr="yams"/>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120" y="2832"/>
              <a:ext cx="711" cy="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1" name="Picture 28" descr="banana"/>
            <p:cNvPicPr>
              <a:picLocks noChangeAspect="1" noChangeArrowheads="1"/>
            </p:cNvPicPr>
            <p:nvPr/>
          </p:nvPicPr>
          <p:blipFill>
            <a:blip r:embed="rId2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88" y="2064"/>
              <a:ext cx="450" cy="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2" name="Picture 29" descr="rice bowl"/>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080" y="1632"/>
              <a:ext cx="651" cy="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33" name="Group 30"/>
            <p:cNvGrpSpPr>
              <a:grpSpLocks/>
            </p:cNvGrpSpPr>
            <p:nvPr/>
          </p:nvGrpSpPr>
          <p:grpSpPr bwMode="auto">
            <a:xfrm>
              <a:off x="3936" y="2400"/>
              <a:ext cx="933" cy="1305"/>
              <a:chOff x="3996" y="2400"/>
              <a:chExt cx="933" cy="1305"/>
            </a:xfrm>
          </p:grpSpPr>
          <p:pic>
            <p:nvPicPr>
              <p:cNvPr id="51235" name="Picture 31" descr="wheat4"/>
              <p:cNvPicPr>
                <a:picLocks noChangeAspect="1" noChangeArrowheads="1"/>
              </p:cNvPicPr>
              <p:nvPr/>
            </p:nvPicPr>
            <p:blipFill>
              <a:blip r:embed="rId2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6884506" flipH="1">
                <a:off x="4164" y="2940"/>
                <a:ext cx="1017" cy="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6" name="Picture 32" descr="millet"/>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996" y="2736"/>
                <a:ext cx="319" cy="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7" name="Picture 33" descr="millet2"/>
              <p:cNvPicPr>
                <a:picLocks noChangeAspect="1" noChangeArrowheads="1"/>
              </p:cNvPicPr>
              <p:nvPr/>
            </p:nvPicPr>
            <p:blipFill>
              <a:blip r:embed="rId2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2909867">
                <a:off x="4132" y="2492"/>
                <a:ext cx="681" cy="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1234" name="Picture 34" descr="lemon"/>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rot="886249">
              <a:off x="3024" y="624"/>
              <a:ext cx="510"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7780" name="Text Box 36"/>
          <p:cNvSpPr txBox="1">
            <a:spLocks noChangeArrowheads="1"/>
          </p:cNvSpPr>
          <p:nvPr/>
        </p:nvSpPr>
        <p:spPr bwMode="auto">
          <a:xfrm>
            <a:off x="1676400" y="738188"/>
            <a:ext cx="914400" cy="176212"/>
          </a:xfrm>
          <a:prstGeom prst="rect">
            <a:avLst/>
          </a:prstGeom>
          <a:noFill/>
          <a:ln>
            <a:noFill/>
          </a:ln>
          <a:effectLst/>
          <a:extLst>
            <a:ext uri="{909E8E84-426E-40dd-AFC4-6F175D3DCCD1}"/>
            <a:ext uri="{91240B29-F687-4f45-9708-019B960494DF}"/>
            <a:ext uri="{AF507438-7753-43e0-B8FC-AC1667EBCBE1}"/>
          </a:extLst>
        </p:spPr>
        <p:txBody>
          <a:bodyPr/>
          <a:lstStyle/>
          <a:p>
            <a:pPr algn="ctr" eaLnBrk="1" hangingPunct="1">
              <a:spcBef>
                <a:spcPct val="50000"/>
              </a:spcBef>
              <a:defRPr/>
            </a:pPr>
            <a:endParaRPr lang="es-ES" sz="1200" b="1">
              <a:solidFill>
                <a:srgbClr val="CD7C11"/>
              </a:solidFill>
              <a:effectLst>
                <a:outerShdw blurRad="38100" dist="38100" dir="2700000" algn="tl">
                  <a:srgbClr val="DDDDDD"/>
                </a:outerShdw>
              </a:effectLst>
              <a:latin typeface="Arial" charset="0"/>
              <a:ea typeface="ＭＳ Ｐゴシック" charset="0"/>
            </a:endParaRPr>
          </a:p>
        </p:txBody>
      </p:sp>
      <p:grpSp>
        <p:nvGrpSpPr>
          <p:cNvPr id="287805" name="Group 61"/>
          <p:cNvGrpSpPr>
            <a:grpSpLocks/>
          </p:cNvGrpSpPr>
          <p:nvPr/>
        </p:nvGrpSpPr>
        <p:grpSpPr bwMode="auto">
          <a:xfrm>
            <a:off x="8153400" y="838200"/>
            <a:ext cx="1905000" cy="1676400"/>
            <a:chOff x="1440" y="1104"/>
            <a:chExt cx="2016" cy="1521"/>
          </a:xfrm>
        </p:grpSpPr>
        <p:graphicFrame>
          <p:nvGraphicFramePr>
            <p:cNvPr id="51219" name="Object 62"/>
            <p:cNvGraphicFramePr>
              <a:graphicFrameLocks noChangeAspect="1"/>
            </p:cNvGraphicFramePr>
            <p:nvPr/>
          </p:nvGraphicFramePr>
          <p:xfrm>
            <a:off x="1920" y="1104"/>
            <a:ext cx="1008" cy="604"/>
          </p:xfrm>
          <a:graphic>
            <a:graphicData uri="http://schemas.openxmlformats.org/presentationml/2006/ole">
              <mc:AlternateContent xmlns:mc="http://schemas.openxmlformats.org/markup-compatibility/2006">
                <mc:Choice xmlns:v="urn:schemas-microsoft-com:vml" Requires="v">
                  <p:oleObj spid="_x0000_s4133" name="Image" r:id="rId29" imgW="4917755" imgH="2948112" progId="Photoshop.Image.4">
                    <p:embed/>
                  </p:oleObj>
                </mc:Choice>
                <mc:Fallback>
                  <p:oleObj name="Image" r:id="rId29" imgW="4917755" imgH="2948112" progId="Photoshop.Image.4">
                    <p:embed/>
                    <p:pic>
                      <p:nvPicPr>
                        <p:cNvPr id="0" name=""/>
                        <p:cNvPicPr>
                          <a:picLocks noChangeAspect="1" noChangeArrowheads="1"/>
                        </p:cNvPicPr>
                        <p:nvPr/>
                      </p:nvPicPr>
                      <p:blipFill>
                        <a:blip r:embed="rId3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20" y="1104"/>
                          <a:ext cx="1008" cy="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graphicFrame>
          <p:nvGraphicFramePr>
            <p:cNvPr id="51220" name="Object 63"/>
            <p:cNvGraphicFramePr>
              <a:graphicFrameLocks noChangeAspect="1"/>
            </p:cNvGraphicFramePr>
            <p:nvPr/>
          </p:nvGraphicFramePr>
          <p:xfrm>
            <a:off x="2256" y="2208"/>
            <a:ext cx="624" cy="417"/>
          </p:xfrm>
          <a:graphic>
            <a:graphicData uri="http://schemas.openxmlformats.org/presentationml/2006/ole">
              <mc:AlternateContent xmlns:mc="http://schemas.openxmlformats.org/markup-compatibility/2006">
                <mc:Choice xmlns:v="urn:schemas-microsoft-com:vml" Requires="v">
                  <p:oleObj spid="_x0000_s4134" name="Image" r:id="rId31" imgW="4981292" imgH="3329333" progId="Photoshop.Image.4">
                    <p:embed/>
                  </p:oleObj>
                </mc:Choice>
                <mc:Fallback>
                  <p:oleObj name="Image" r:id="rId31" imgW="4981292" imgH="3329333" progId="Photoshop.Image.4">
                    <p:embed/>
                    <p:pic>
                      <p:nvPicPr>
                        <p:cNvPr id="0" name=""/>
                        <p:cNvPicPr>
                          <a:picLocks noChangeAspect="1" noChangeArrowheads="1"/>
                        </p:cNvPicPr>
                        <p:nvPr/>
                      </p:nvPicPr>
                      <p:blipFill>
                        <a:blip r:embed="rId3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56" y="2208"/>
                          <a:ext cx="624" cy="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graphicFrame>
          <p:nvGraphicFramePr>
            <p:cNvPr id="51221" name="Object 64"/>
            <p:cNvGraphicFramePr>
              <a:graphicFrameLocks noChangeAspect="1"/>
            </p:cNvGraphicFramePr>
            <p:nvPr/>
          </p:nvGraphicFramePr>
          <p:xfrm>
            <a:off x="1440" y="1584"/>
            <a:ext cx="768" cy="726"/>
          </p:xfrm>
          <a:graphic>
            <a:graphicData uri="http://schemas.openxmlformats.org/presentationml/2006/ole">
              <mc:AlternateContent xmlns:mc="http://schemas.openxmlformats.org/markup-compatibility/2006">
                <mc:Choice xmlns:v="urn:schemas-microsoft-com:vml" Requires="v">
                  <p:oleObj spid="_x0000_s4135" name="Image" r:id="rId33" imgW="4663607" imgH="4409460" progId="Photoshop.Image.4">
                    <p:embed/>
                  </p:oleObj>
                </mc:Choice>
                <mc:Fallback>
                  <p:oleObj name="Image" r:id="rId33" imgW="4663607" imgH="4409460" progId="Photoshop.Image.4">
                    <p:embed/>
                    <p:pic>
                      <p:nvPicPr>
                        <p:cNvPr id="0" name=""/>
                        <p:cNvPicPr>
                          <a:picLocks noChangeAspect="1" noChangeArrowheads="1"/>
                        </p:cNvPicPr>
                        <p:nvPr/>
                      </p:nvPicPr>
                      <p:blipFill>
                        <a:blip r:embed="rId3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40" y="1584"/>
                          <a:ext cx="768" cy="7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graphicFrame>
          <p:nvGraphicFramePr>
            <p:cNvPr id="51222" name="Object 65"/>
            <p:cNvGraphicFramePr>
              <a:graphicFrameLocks noChangeAspect="1"/>
            </p:cNvGraphicFramePr>
            <p:nvPr/>
          </p:nvGraphicFramePr>
          <p:xfrm>
            <a:off x="2304" y="1728"/>
            <a:ext cx="576" cy="458"/>
          </p:xfrm>
          <a:graphic>
            <a:graphicData uri="http://schemas.openxmlformats.org/presentationml/2006/ole">
              <mc:AlternateContent xmlns:mc="http://schemas.openxmlformats.org/markup-compatibility/2006">
                <mc:Choice xmlns:v="urn:schemas-microsoft-com:vml" Requires="v">
                  <p:oleObj spid="_x0000_s4136" name="Image" r:id="rId35" imgW="4955877" imgH="3939287" progId="Photoshop.Image.4">
                    <p:embed/>
                  </p:oleObj>
                </mc:Choice>
                <mc:Fallback>
                  <p:oleObj name="Image" r:id="rId35" imgW="4955877" imgH="3939287" progId="Photoshop.Image.4">
                    <p:embed/>
                    <p:pic>
                      <p:nvPicPr>
                        <p:cNvPr id="0" name=""/>
                        <p:cNvPicPr>
                          <a:picLocks noChangeAspect="1" noChangeArrowheads="1"/>
                        </p:cNvPicPr>
                        <p:nvPr/>
                      </p:nvPicPr>
                      <p:blipFill>
                        <a:blip r:embed="rId3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04" y="1728"/>
                          <a:ext cx="576" cy="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graphicFrame>
          <p:nvGraphicFramePr>
            <p:cNvPr id="51223" name="Object 66"/>
            <p:cNvGraphicFramePr>
              <a:graphicFrameLocks noChangeAspect="1"/>
            </p:cNvGraphicFramePr>
            <p:nvPr>
              <p:extLst>
                <p:ext uri="{D42A27DB-BD31-4B8C-83A1-F6EECF244321}">
                  <p14:modId xmlns:p14="http://schemas.microsoft.com/office/powerpoint/2010/main" val="2019297918"/>
                </p:ext>
              </p:extLst>
            </p:nvPr>
          </p:nvGraphicFramePr>
          <p:xfrm>
            <a:off x="3086" y="1464"/>
            <a:ext cx="370" cy="381"/>
          </p:xfrm>
          <a:graphic>
            <a:graphicData uri="http://schemas.openxmlformats.org/presentationml/2006/ole">
              <mc:AlternateContent xmlns:mc="http://schemas.openxmlformats.org/markup-compatibility/2006">
                <mc:Choice xmlns:v="urn:schemas-microsoft-com:vml" Requires="v">
                  <p:oleObj spid="_x0000_s4137" name="Image" r:id="rId37" imgW="3990116" imgH="4104483" progId="Photoshop.Image.4">
                    <p:embed/>
                  </p:oleObj>
                </mc:Choice>
                <mc:Fallback>
                  <p:oleObj name="Image" r:id="rId37" imgW="3990116" imgH="4104483" progId="Photoshop.Image.4">
                    <p:embed/>
                    <p:pic>
                      <p:nvPicPr>
                        <p:cNvPr id="0" name=""/>
                        <p:cNvPicPr>
                          <a:picLocks noChangeAspect="1" noChangeArrowheads="1"/>
                        </p:cNvPicPr>
                        <p:nvPr/>
                      </p:nvPicPr>
                      <p:blipFill>
                        <a:blip r:embed="rId3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86" y="1464"/>
                          <a:ext cx="370" cy="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graphicFrame>
          <p:nvGraphicFramePr>
            <p:cNvPr id="51224" name="Object 67"/>
            <p:cNvGraphicFramePr>
              <a:graphicFrameLocks noChangeAspect="1"/>
            </p:cNvGraphicFramePr>
            <p:nvPr/>
          </p:nvGraphicFramePr>
          <p:xfrm>
            <a:off x="2976" y="1872"/>
            <a:ext cx="480" cy="294"/>
          </p:xfrm>
          <a:graphic>
            <a:graphicData uri="http://schemas.openxmlformats.org/presentationml/2006/ole">
              <mc:AlternateContent xmlns:mc="http://schemas.openxmlformats.org/markup-compatibility/2006">
                <mc:Choice xmlns:v="urn:schemas-microsoft-com:vml" Requires="v">
                  <p:oleObj spid="_x0000_s4138" name="Image" r:id="rId39" imgW="2452524" imgH="1499471" progId="Photoshop.Image.4">
                    <p:embed/>
                  </p:oleObj>
                </mc:Choice>
                <mc:Fallback>
                  <p:oleObj name="Image" r:id="rId39" imgW="2452524" imgH="1499471" progId="Photoshop.Image.4">
                    <p:embed/>
                    <p:pic>
                      <p:nvPicPr>
                        <p:cNvPr id="0" name=""/>
                        <p:cNvPicPr>
                          <a:picLocks noChangeAspect="1" noChangeArrowheads="1"/>
                        </p:cNvPicPr>
                        <p:nvPr/>
                      </p:nvPicPr>
                      <p:blipFill>
                        <a:blip r:embed="rId4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76" y="1872"/>
                          <a:ext cx="480" cy="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grpSp>
      <p:grpSp>
        <p:nvGrpSpPr>
          <p:cNvPr id="51209" name="Group 68"/>
          <p:cNvGrpSpPr>
            <a:grpSpLocks/>
          </p:cNvGrpSpPr>
          <p:nvPr/>
        </p:nvGrpSpPr>
        <p:grpSpPr bwMode="auto">
          <a:xfrm>
            <a:off x="-25400" y="114300"/>
            <a:ext cx="1371600" cy="1447800"/>
            <a:chOff x="96" y="96"/>
            <a:chExt cx="864" cy="912"/>
          </a:xfrm>
        </p:grpSpPr>
        <p:sp>
          <p:nvSpPr>
            <p:cNvPr id="287813" name="Text Box 69"/>
            <p:cNvSpPr txBox="1">
              <a:spLocks noChangeArrowheads="1"/>
            </p:cNvSpPr>
            <p:nvPr/>
          </p:nvSpPr>
          <p:spPr bwMode="auto">
            <a:xfrm>
              <a:off x="96" y="755"/>
              <a:ext cx="864" cy="253"/>
            </a:xfrm>
            <a:prstGeom prst="rect">
              <a:avLst/>
            </a:prstGeom>
            <a:noFill/>
            <a:ln>
              <a:noFill/>
            </a:ln>
            <a:effectLst/>
            <a:extLst>
              <a:ext uri="{909E8E84-426E-40dd-AFC4-6F175D3DCCD1}"/>
              <a:ext uri="{91240B29-F687-4f45-9708-019B960494DF}"/>
              <a:ext uri="{AF507438-7753-43e0-B8FC-AC1667EBCBE1}"/>
            </a:extLst>
          </p:spPr>
          <p:txBody>
            <a:bodyPr/>
            <a:lstStyle>
              <a:lvl1pPr eaLnBrk="0" hangingPunct="0">
                <a:defRPr sz="2400">
                  <a:solidFill>
                    <a:schemeClr val="tx1"/>
                  </a:solidFill>
                  <a:latin typeface="Arial" panose="020B0604020202020204" pitchFamily="34" charset="0"/>
                  <a:ea typeface="ＭＳ Ｐゴシック" charset="-128"/>
                </a:defRPr>
              </a:lvl1pPr>
              <a:lvl2pPr marL="742950" indent="-285750" eaLnBrk="0" hangingPunct="0">
                <a:defRPr sz="2400">
                  <a:solidFill>
                    <a:schemeClr val="tx1"/>
                  </a:solidFill>
                  <a:latin typeface="Arial" panose="020B0604020202020204" pitchFamily="34" charset="0"/>
                  <a:ea typeface="ＭＳ Ｐゴシック" charset="-128"/>
                </a:defRPr>
              </a:lvl2pPr>
              <a:lvl3pPr marL="1143000" indent="-228600" eaLnBrk="0" hangingPunct="0">
                <a:defRPr sz="2400">
                  <a:solidFill>
                    <a:schemeClr val="tx1"/>
                  </a:solidFill>
                  <a:latin typeface="Arial" panose="020B0604020202020204" pitchFamily="34" charset="0"/>
                  <a:ea typeface="ＭＳ Ｐゴシック" charset="-128"/>
                </a:defRPr>
              </a:lvl3pPr>
              <a:lvl4pPr marL="1600200" indent="-228600" eaLnBrk="0" hangingPunct="0">
                <a:defRPr sz="2400">
                  <a:solidFill>
                    <a:schemeClr val="tx1"/>
                  </a:solidFill>
                  <a:latin typeface="Arial" panose="020B0604020202020204" pitchFamily="34" charset="0"/>
                  <a:ea typeface="ＭＳ Ｐゴシック" charset="-128"/>
                </a:defRPr>
              </a:lvl4pPr>
              <a:lvl5pPr marL="2057400" indent="-228600" eaLnBrk="0" hangingPunct="0">
                <a:defRPr sz="2400">
                  <a:solidFill>
                    <a:schemeClr val="tx1"/>
                  </a:solidFill>
                  <a:latin typeface="Arial" panose="020B0604020202020204"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pPr algn="ctr" eaLnBrk="1" hangingPunct="1">
                <a:spcBef>
                  <a:spcPct val="50000"/>
                </a:spcBef>
                <a:defRPr/>
              </a:pPr>
              <a:r>
                <a:rPr lang="en-US" altLang="en-US" sz="1200" b="1">
                  <a:solidFill>
                    <a:srgbClr val="CD7C11"/>
                  </a:solidFill>
                  <a:effectLst>
                    <a:outerShdw blurRad="38100" dist="38100" dir="2700000" algn="tl">
                      <a:srgbClr val="C0C0C0"/>
                    </a:outerShdw>
                  </a:effectLst>
                  <a:latin typeface="Verdana" panose="020B0604030504040204" pitchFamily="34" charset="0"/>
                </a:rPr>
                <a:t>Population &amp; Environment</a:t>
              </a:r>
            </a:p>
          </p:txBody>
        </p:sp>
        <p:grpSp>
          <p:nvGrpSpPr>
            <p:cNvPr id="51212" name="Group 70"/>
            <p:cNvGrpSpPr>
              <a:grpSpLocks/>
            </p:cNvGrpSpPr>
            <p:nvPr/>
          </p:nvGrpSpPr>
          <p:grpSpPr bwMode="auto">
            <a:xfrm>
              <a:off x="192" y="96"/>
              <a:ext cx="720" cy="659"/>
              <a:chOff x="4464" y="2352"/>
              <a:chExt cx="1008" cy="1008"/>
            </a:xfrm>
          </p:grpSpPr>
          <p:sp>
            <p:nvSpPr>
              <p:cNvPr id="51213" name="Rectangle 71"/>
              <p:cNvSpPr>
                <a:spLocks noChangeArrowheads="1"/>
              </p:cNvSpPr>
              <p:nvPr/>
            </p:nvSpPr>
            <p:spPr bwMode="auto">
              <a:xfrm>
                <a:off x="4464" y="2352"/>
                <a:ext cx="1008" cy="1008"/>
              </a:xfrm>
              <a:prstGeom prst="rect">
                <a:avLst/>
              </a:prstGeom>
              <a:solidFill>
                <a:schemeClr val="bg1"/>
              </a:solidFill>
              <a:ln w="12700">
                <a:solidFill>
                  <a:schemeClr val="tx1"/>
                </a:solidFill>
                <a:miter lim="800000"/>
                <a:headEnd/>
                <a:tailEnd/>
              </a:ln>
            </p:spPr>
            <p:txBody>
              <a:bodyPr wrap="none" anchor="ctr"/>
              <a:lstStyle>
                <a:lvl1pPr>
                  <a:spcBef>
                    <a:spcPct val="20000"/>
                  </a:spcBef>
                  <a:buChar char="•"/>
                  <a:defRPr sz="3200">
                    <a:solidFill>
                      <a:srgbClr val="CC9900"/>
                    </a:solidFill>
                    <a:latin typeface="Verdana" panose="020B0604030504040204" pitchFamily="34" charset="0"/>
                    <a:ea typeface="ＭＳ Ｐゴシック" panose="020B0600070205080204" pitchFamily="34" charset="-128"/>
                  </a:defRPr>
                </a:lvl1pPr>
                <a:lvl2pPr marL="742950" indent="-285750">
                  <a:spcBef>
                    <a:spcPct val="20000"/>
                  </a:spcBef>
                  <a:buChar char="–"/>
                  <a:defRPr sz="2800">
                    <a:solidFill>
                      <a:srgbClr val="CC9900"/>
                    </a:solidFill>
                    <a:latin typeface="Verdana" panose="020B0604030504040204" pitchFamily="34" charset="0"/>
                    <a:ea typeface="ＭＳ Ｐゴシック" panose="020B0600070205080204" pitchFamily="34" charset="-128"/>
                  </a:defRPr>
                </a:lvl2pPr>
                <a:lvl3pPr marL="1143000" indent="-228600">
                  <a:spcBef>
                    <a:spcPct val="20000"/>
                  </a:spcBef>
                  <a:buChar char="•"/>
                  <a:defRPr sz="2400">
                    <a:solidFill>
                      <a:srgbClr val="CC9900"/>
                    </a:solidFill>
                    <a:latin typeface="Verdana" panose="020B0604030504040204" pitchFamily="34" charset="0"/>
                    <a:ea typeface="ＭＳ Ｐゴシック" panose="020B0600070205080204" pitchFamily="34" charset="-128"/>
                  </a:defRPr>
                </a:lvl3pPr>
                <a:lvl4pPr marL="16002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4pPr>
                <a:lvl5pPr marL="20574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9pPr>
              </a:lstStyle>
              <a:p>
                <a:pPr algn="ctr" eaLnBrk="1" hangingPunct="1">
                  <a:spcBef>
                    <a:spcPct val="0"/>
                  </a:spcBef>
                  <a:buFontTx/>
                  <a:buNone/>
                </a:pPr>
                <a:endParaRPr lang="en-US" altLang="en-US" sz="1800">
                  <a:solidFill>
                    <a:schemeClr val="tx1"/>
                  </a:solidFill>
                  <a:latin typeface="Arial" panose="020B0604020202020204" pitchFamily="34" charset="0"/>
                </a:endParaRPr>
              </a:p>
            </p:txBody>
          </p:sp>
          <p:graphicFrame>
            <p:nvGraphicFramePr>
              <p:cNvPr id="51214" name="Object 72"/>
              <p:cNvGraphicFramePr>
                <a:graphicFrameLocks noChangeAspect="1"/>
              </p:cNvGraphicFramePr>
              <p:nvPr/>
            </p:nvGraphicFramePr>
            <p:xfrm>
              <a:off x="4608" y="2400"/>
              <a:ext cx="821" cy="912"/>
            </p:xfrm>
            <a:graphic>
              <a:graphicData uri="http://schemas.openxmlformats.org/presentationml/2006/ole">
                <mc:AlternateContent xmlns:mc="http://schemas.openxmlformats.org/markup-compatibility/2006">
                  <mc:Choice xmlns:v="urn:schemas-microsoft-com:vml" Requires="v">
                    <p:oleObj spid="_x0000_s4139" name="Image" r:id="rId41" imgW="1448641" imgH="1779033" progId="Photoshop.Image.4">
                      <p:embed/>
                    </p:oleObj>
                  </mc:Choice>
                  <mc:Fallback>
                    <p:oleObj name="Image" r:id="rId41" imgW="1448641" imgH="1779033" progId="Photoshop.Image.4">
                      <p:embed/>
                      <p:pic>
                        <p:nvPicPr>
                          <p:cNvPr id="0" name=""/>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4608" y="2400"/>
                            <a:ext cx="821" cy="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grpSp>
            <p:nvGrpSpPr>
              <p:cNvPr id="51215" name="Group 73"/>
              <p:cNvGrpSpPr>
                <a:grpSpLocks/>
              </p:cNvGrpSpPr>
              <p:nvPr/>
            </p:nvGrpSpPr>
            <p:grpSpPr bwMode="auto">
              <a:xfrm>
                <a:off x="4464" y="3024"/>
                <a:ext cx="362" cy="290"/>
                <a:chOff x="4936" y="1159"/>
                <a:chExt cx="329" cy="263"/>
              </a:xfrm>
            </p:grpSpPr>
            <p:sp>
              <p:nvSpPr>
                <p:cNvPr id="51216" name="Freeform 74"/>
                <p:cNvSpPr>
                  <a:spLocks/>
                </p:cNvSpPr>
                <p:nvPr/>
              </p:nvSpPr>
              <p:spPr bwMode="auto">
                <a:xfrm>
                  <a:off x="4936" y="1159"/>
                  <a:ext cx="329" cy="263"/>
                </a:xfrm>
                <a:custGeom>
                  <a:avLst/>
                  <a:gdLst>
                    <a:gd name="T0" fmla="*/ 0 w 1975"/>
                    <a:gd name="T1" fmla="*/ 0 h 1576"/>
                    <a:gd name="T2" fmla="*/ 1 w 1975"/>
                    <a:gd name="T3" fmla="*/ 0 h 1576"/>
                    <a:gd name="T4" fmla="*/ 1 w 1975"/>
                    <a:gd name="T5" fmla="*/ 0 h 1576"/>
                    <a:gd name="T6" fmla="*/ 1 w 1975"/>
                    <a:gd name="T7" fmla="*/ 0 h 1576"/>
                    <a:gd name="T8" fmla="*/ 1 w 1975"/>
                    <a:gd name="T9" fmla="*/ 0 h 1576"/>
                    <a:gd name="T10" fmla="*/ 1 w 1975"/>
                    <a:gd name="T11" fmla="*/ 0 h 1576"/>
                    <a:gd name="T12" fmla="*/ 1 w 1975"/>
                    <a:gd name="T13" fmla="*/ 0 h 1576"/>
                    <a:gd name="T14" fmla="*/ 1 w 1975"/>
                    <a:gd name="T15" fmla="*/ 0 h 1576"/>
                    <a:gd name="T16" fmla="*/ 1 w 1975"/>
                    <a:gd name="T17" fmla="*/ 0 h 1576"/>
                    <a:gd name="T18" fmla="*/ 1 w 1975"/>
                    <a:gd name="T19" fmla="*/ 0 h 1576"/>
                    <a:gd name="T20" fmla="*/ 1 w 1975"/>
                    <a:gd name="T21" fmla="*/ 1 h 1576"/>
                    <a:gd name="T22" fmla="*/ 1 w 1975"/>
                    <a:gd name="T23" fmla="*/ 1 h 1576"/>
                    <a:gd name="T24" fmla="*/ 1 w 1975"/>
                    <a:gd name="T25" fmla="*/ 1 h 1576"/>
                    <a:gd name="T26" fmla="*/ 1 w 1975"/>
                    <a:gd name="T27" fmla="*/ 1 h 1576"/>
                    <a:gd name="T28" fmla="*/ 1 w 1975"/>
                    <a:gd name="T29" fmla="*/ 1 h 1576"/>
                    <a:gd name="T30" fmla="*/ 1 w 1975"/>
                    <a:gd name="T31" fmla="*/ 1 h 1576"/>
                    <a:gd name="T32" fmla="*/ 1 w 1975"/>
                    <a:gd name="T33" fmla="*/ 1 h 1576"/>
                    <a:gd name="T34" fmla="*/ 1 w 1975"/>
                    <a:gd name="T35" fmla="*/ 0 h 1576"/>
                    <a:gd name="T36" fmla="*/ 1 w 1975"/>
                    <a:gd name="T37" fmla="*/ 0 h 1576"/>
                    <a:gd name="T38" fmla="*/ 1 w 1975"/>
                    <a:gd name="T39" fmla="*/ 0 h 1576"/>
                    <a:gd name="T40" fmla="*/ 1 w 1975"/>
                    <a:gd name="T41" fmla="*/ 1 h 1576"/>
                    <a:gd name="T42" fmla="*/ 1 w 1975"/>
                    <a:gd name="T43" fmla="*/ 1 h 1576"/>
                    <a:gd name="T44" fmla="*/ 0 w 1975"/>
                    <a:gd name="T45" fmla="*/ 1 h 1576"/>
                    <a:gd name="T46" fmla="*/ 0 w 1975"/>
                    <a:gd name="T47" fmla="*/ 1 h 1576"/>
                    <a:gd name="T48" fmla="*/ 0 w 1975"/>
                    <a:gd name="T49" fmla="*/ 1 h 1576"/>
                    <a:gd name="T50" fmla="*/ 0 w 1975"/>
                    <a:gd name="T51" fmla="*/ 1 h 1576"/>
                    <a:gd name="T52" fmla="*/ 0 w 1975"/>
                    <a:gd name="T53" fmla="*/ 1 h 1576"/>
                    <a:gd name="T54" fmla="*/ 0 w 1975"/>
                    <a:gd name="T55" fmla="*/ 0 h 1576"/>
                    <a:gd name="T56" fmla="*/ 0 w 1975"/>
                    <a:gd name="T57" fmla="*/ 0 h 1576"/>
                    <a:gd name="T58" fmla="*/ 0 w 1975"/>
                    <a:gd name="T59" fmla="*/ 0 h 1576"/>
                    <a:gd name="T60" fmla="*/ 0 w 1975"/>
                    <a:gd name="T61" fmla="*/ 0 h 1576"/>
                    <a:gd name="T62" fmla="*/ 1 w 1975"/>
                    <a:gd name="T63" fmla="*/ 0 h 1576"/>
                    <a:gd name="T64" fmla="*/ 0 w 1975"/>
                    <a:gd name="T65" fmla="*/ 0 h 15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975" h="1576">
                      <a:moveTo>
                        <a:pt x="711" y="0"/>
                      </a:moveTo>
                      <a:lnTo>
                        <a:pt x="871" y="0"/>
                      </a:lnTo>
                      <a:lnTo>
                        <a:pt x="989" y="101"/>
                      </a:lnTo>
                      <a:lnTo>
                        <a:pt x="1105" y="0"/>
                      </a:lnTo>
                      <a:lnTo>
                        <a:pt x="1264" y="0"/>
                      </a:lnTo>
                      <a:lnTo>
                        <a:pt x="1093" y="193"/>
                      </a:lnTo>
                      <a:lnTo>
                        <a:pt x="1342" y="402"/>
                      </a:lnTo>
                      <a:lnTo>
                        <a:pt x="1813" y="0"/>
                      </a:lnTo>
                      <a:lnTo>
                        <a:pt x="1975" y="0"/>
                      </a:lnTo>
                      <a:lnTo>
                        <a:pt x="1551" y="474"/>
                      </a:lnTo>
                      <a:lnTo>
                        <a:pt x="1551" y="958"/>
                      </a:lnTo>
                      <a:lnTo>
                        <a:pt x="1627" y="1576"/>
                      </a:lnTo>
                      <a:lnTo>
                        <a:pt x="1464" y="1576"/>
                      </a:lnTo>
                      <a:lnTo>
                        <a:pt x="1342" y="959"/>
                      </a:lnTo>
                      <a:lnTo>
                        <a:pt x="1234" y="1576"/>
                      </a:lnTo>
                      <a:lnTo>
                        <a:pt x="1074" y="1576"/>
                      </a:lnTo>
                      <a:lnTo>
                        <a:pt x="1132" y="958"/>
                      </a:lnTo>
                      <a:lnTo>
                        <a:pt x="1132" y="474"/>
                      </a:lnTo>
                      <a:lnTo>
                        <a:pt x="989" y="310"/>
                      </a:lnTo>
                      <a:lnTo>
                        <a:pt x="839" y="474"/>
                      </a:lnTo>
                      <a:lnTo>
                        <a:pt x="839" y="958"/>
                      </a:lnTo>
                      <a:lnTo>
                        <a:pt x="916" y="1576"/>
                      </a:lnTo>
                      <a:lnTo>
                        <a:pt x="759" y="1576"/>
                      </a:lnTo>
                      <a:lnTo>
                        <a:pt x="632" y="959"/>
                      </a:lnTo>
                      <a:lnTo>
                        <a:pt x="525" y="1576"/>
                      </a:lnTo>
                      <a:lnTo>
                        <a:pt x="366" y="1576"/>
                      </a:lnTo>
                      <a:lnTo>
                        <a:pt x="426" y="958"/>
                      </a:lnTo>
                      <a:lnTo>
                        <a:pt x="426" y="474"/>
                      </a:lnTo>
                      <a:lnTo>
                        <a:pt x="0" y="0"/>
                      </a:lnTo>
                      <a:lnTo>
                        <a:pt x="162" y="0"/>
                      </a:lnTo>
                      <a:lnTo>
                        <a:pt x="632" y="402"/>
                      </a:lnTo>
                      <a:lnTo>
                        <a:pt x="881" y="193"/>
                      </a:lnTo>
                      <a:lnTo>
                        <a:pt x="711" y="0"/>
                      </a:lnTo>
                      <a:close/>
                    </a:path>
                  </a:pathLst>
                </a:custGeom>
                <a:solidFill>
                  <a:srgbClr val="FFCC00"/>
                </a:solidFill>
                <a:ln w="0">
                  <a:solidFill>
                    <a:srgbClr val="000000"/>
                  </a:solidFill>
                  <a:prstDash val="solid"/>
                  <a:round/>
                  <a:headEnd/>
                  <a:tailEnd/>
                </a:ln>
              </p:spPr>
              <p:txBody>
                <a:bodyPr/>
                <a:lstStyle/>
                <a:p>
                  <a:endParaRPr lang="en-US"/>
                </a:p>
              </p:txBody>
            </p:sp>
            <p:sp>
              <p:nvSpPr>
                <p:cNvPr id="51217" name="Freeform 75"/>
                <p:cNvSpPr>
                  <a:spLocks/>
                </p:cNvSpPr>
                <p:nvPr/>
              </p:nvSpPr>
              <p:spPr bwMode="auto">
                <a:xfrm>
                  <a:off x="5018" y="1171"/>
                  <a:ext cx="45" cy="40"/>
                </a:xfrm>
                <a:custGeom>
                  <a:avLst/>
                  <a:gdLst>
                    <a:gd name="T0" fmla="*/ 0 w 272"/>
                    <a:gd name="T1" fmla="*/ 0 h 244"/>
                    <a:gd name="T2" fmla="*/ 0 w 272"/>
                    <a:gd name="T3" fmla="*/ 0 h 244"/>
                    <a:gd name="T4" fmla="*/ 0 w 272"/>
                    <a:gd name="T5" fmla="*/ 0 h 244"/>
                    <a:gd name="T6" fmla="*/ 0 w 272"/>
                    <a:gd name="T7" fmla="*/ 0 h 244"/>
                    <a:gd name="T8" fmla="*/ 0 w 272"/>
                    <a:gd name="T9" fmla="*/ 0 h 244"/>
                    <a:gd name="T10" fmla="*/ 0 w 272"/>
                    <a:gd name="T11" fmla="*/ 0 h 244"/>
                    <a:gd name="T12" fmla="*/ 0 w 272"/>
                    <a:gd name="T13" fmla="*/ 0 h 244"/>
                    <a:gd name="T14" fmla="*/ 0 w 272"/>
                    <a:gd name="T15" fmla="*/ 0 h 244"/>
                    <a:gd name="T16" fmla="*/ 0 w 272"/>
                    <a:gd name="T17" fmla="*/ 0 h 244"/>
                    <a:gd name="T18" fmla="*/ 0 w 272"/>
                    <a:gd name="T19" fmla="*/ 0 h 244"/>
                    <a:gd name="T20" fmla="*/ 0 w 272"/>
                    <a:gd name="T21" fmla="*/ 0 h 244"/>
                    <a:gd name="T22" fmla="*/ 0 w 272"/>
                    <a:gd name="T23" fmla="*/ 0 h 244"/>
                    <a:gd name="T24" fmla="*/ 0 w 272"/>
                    <a:gd name="T25" fmla="*/ 0 h 244"/>
                    <a:gd name="T26" fmla="*/ 0 w 272"/>
                    <a:gd name="T27" fmla="*/ 0 h 244"/>
                    <a:gd name="T28" fmla="*/ 0 w 272"/>
                    <a:gd name="T29" fmla="*/ 0 h 244"/>
                    <a:gd name="T30" fmla="*/ 0 w 272"/>
                    <a:gd name="T31" fmla="*/ 0 h 244"/>
                    <a:gd name="T32" fmla="*/ 0 w 272"/>
                    <a:gd name="T33" fmla="*/ 0 h 2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72" h="244">
                      <a:moveTo>
                        <a:pt x="272" y="123"/>
                      </a:moveTo>
                      <a:lnTo>
                        <a:pt x="261" y="74"/>
                      </a:lnTo>
                      <a:lnTo>
                        <a:pt x="231" y="36"/>
                      </a:lnTo>
                      <a:lnTo>
                        <a:pt x="184" y="9"/>
                      </a:lnTo>
                      <a:lnTo>
                        <a:pt x="130" y="0"/>
                      </a:lnTo>
                      <a:lnTo>
                        <a:pt x="78" y="14"/>
                      </a:lnTo>
                      <a:lnTo>
                        <a:pt x="33" y="42"/>
                      </a:lnTo>
                      <a:lnTo>
                        <a:pt x="5" y="85"/>
                      </a:lnTo>
                      <a:lnTo>
                        <a:pt x="0" y="133"/>
                      </a:lnTo>
                      <a:lnTo>
                        <a:pt x="14" y="182"/>
                      </a:lnTo>
                      <a:lnTo>
                        <a:pt x="50" y="218"/>
                      </a:lnTo>
                      <a:lnTo>
                        <a:pt x="98" y="240"/>
                      </a:lnTo>
                      <a:lnTo>
                        <a:pt x="153" y="244"/>
                      </a:lnTo>
                      <a:lnTo>
                        <a:pt x="204" y="229"/>
                      </a:lnTo>
                      <a:lnTo>
                        <a:pt x="246" y="195"/>
                      </a:lnTo>
                      <a:lnTo>
                        <a:pt x="268" y="150"/>
                      </a:lnTo>
                      <a:lnTo>
                        <a:pt x="272" y="123"/>
                      </a:lnTo>
                      <a:close/>
                    </a:path>
                  </a:pathLst>
                </a:custGeom>
                <a:solidFill>
                  <a:srgbClr val="FFCC00"/>
                </a:solidFill>
                <a:ln w="0">
                  <a:solidFill>
                    <a:srgbClr val="000000"/>
                  </a:solidFill>
                  <a:prstDash val="solid"/>
                  <a:round/>
                  <a:headEnd/>
                  <a:tailEnd/>
                </a:ln>
              </p:spPr>
              <p:txBody>
                <a:bodyPr/>
                <a:lstStyle/>
                <a:p>
                  <a:endParaRPr lang="en-US"/>
                </a:p>
              </p:txBody>
            </p:sp>
            <p:sp>
              <p:nvSpPr>
                <p:cNvPr id="51218" name="Freeform 76"/>
                <p:cNvSpPr>
                  <a:spLocks/>
                </p:cNvSpPr>
                <p:nvPr/>
              </p:nvSpPr>
              <p:spPr bwMode="auto">
                <a:xfrm>
                  <a:off x="5137" y="1171"/>
                  <a:ext cx="45" cy="40"/>
                </a:xfrm>
                <a:custGeom>
                  <a:avLst/>
                  <a:gdLst>
                    <a:gd name="T0" fmla="*/ 0 w 271"/>
                    <a:gd name="T1" fmla="*/ 0 h 244"/>
                    <a:gd name="T2" fmla="*/ 0 w 271"/>
                    <a:gd name="T3" fmla="*/ 0 h 244"/>
                    <a:gd name="T4" fmla="*/ 0 w 271"/>
                    <a:gd name="T5" fmla="*/ 0 h 244"/>
                    <a:gd name="T6" fmla="*/ 0 w 271"/>
                    <a:gd name="T7" fmla="*/ 0 h 244"/>
                    <a:gd name="T8" fmla="*/ 0 w 271"/>
                    <a:gd name="T9" fmla="*/ 0 h 244"/>
                    <a:gd name="T10" fmla="*/ 0 w 271"/>
                    <a:gd name="T11" fmla="*/ 0 h 244"/>
                    <a:gd name="T12" fmla="*/ 0 w 271"/>
                    <a:gd name="T13" fmla="*/ 0 h 244"/>
                    <a:gd name="T14" fmla="*/ 0 w 271"/>
                    <a:gd name="T15" fmla="*/ 0 h 244"/>
                    <a:gd name="T16" fmla="*/ 0 w 271"/>
                    <a:gd name="T17" fmla="*/ 0 h 244"/>
                    <a:gd name="T18" fmla="*/ 0 w 271"/>
                    <a:gd name="T19" fmla="*/ 0 h 244"/>
                    <a:gd name="T20" fmla="*/ 0 w 271"/>
                    <a:gd name="T21" fmla="*/ 0 h 244"/>
                    <a:gd name="T22" fmla="*/ 0 w 271"/>
                    <a:gd name="T23" fmla="*/ 0 h 244"/>
                    <a:gd name="T24" fmla="*/ 0 w 271"/>
                    <a:gd name="T25" fmla="*/ 0 h 244"/>
                    <a:gd name="T26" fmla="*/ 0 w 271"/>
                    <a:gd name="T27" fmla="*/ 0 h 244"/>
                    <a:gd name="T28" fmla="*/ 0 w 271"/>
                    <a:gd name="T29" fmla="*/ 0 h 244"/>
                    <a:gd name="T30" fmla="*/ 0 w 271"/>
                    <a:gd name="T31" fmla="*/ 0 h 244"/>
                    <a:gd name="T32" fmla="*/ 0 w 271"/>
                    <a:gd name="T33" fmla="*/ 0 h 2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71" h="244">
                      <a:moveTo>
                        <a:pt x="271" y="123"/>
                      </a:moveTo>
                      <a:lnTo>
                        <a:pt x="261" y="74"/>
                      </a:lnTo>
                      <a:lnTo>
                        <a:pt x="229" y="36"/>
                      </a:lnTo>
                      <a:lnTo>
                        <a:pt x="184" y="9"/>
                      </a:lnTo>
                      <a:lnTo>
                        <a:pt x="129" y="0"/>
                      </a:lnTo>
                      <a:lnTo>
                        <a:pt x="74" y="14"/>
                      </a:lnTo>
                      <a:lnTo>
                        <a:pt x="32" y="42"/>
                      </a:lnTo>
                      <a:lnTo>
                        <a:pt x="6" y="85"/>
                      </a:lnTo>
                      <a:lnTo>
                        <a:pt x="0" y="133"/>
                      </a:lnTo>
                      <a:lnTo>
                        <a:pt x="15" y="182"/>
                      </a:lnTo>
                      <a:lnTo>
                        <a:pt x="48" y="218"/>
                      </a:lnTo>
                      <a:lnTo>
                        <a:pt x="98" y="240"/>
                      </a:lnTo>
                      <a:lnTo>
                        <a:pt x="153" y="244"/>
                      </a:lnTo>
                      <a:lnTo>
                        <a:pt x="205" y="229"/>
                      </a:lnTo>
                      <a:lnTo>
                        <a:pt x="244" y="195"/>
                      </a:lnTo>
                      <a:lnTo>
                        <a:pt x="268" y="150"/>
                      </a:lnTo>
                      <a:lnTo>
                        <a:pt x="271" y="123"/>
                      </a:lnTo>
                      <a:close/>
                    </a:path>
                  </a:pathLst>
                </a:custGeom>
                <a:solidFill>
                  <a:srgbClr val="FFCC00"/>
                </a:solidFill>
                <a:ln w="0">
                  <a:solidFill>
                    <a:srgbClr val="000000"/>
                  </a:solidFill>
                  <a:prstDash val="solid"/>
                  <a:round/>
                  <a:headEnd/>
                  <a:tailEnd/>
                </a:ln>
              </p:spPr>
              <p:txBody>
                <a:bodyPr/>
                <a:lstStyle/>
                <a:p>
                  <a:endParaRPr lang="en-US"/>
                </a:p>
              </p:txBody>
            </p:sp>
          </p:grpSp>
        </p:grpSp>
      </p:grpSp>
      <p:sp>
        <p:nvSpPr>
          <p:cNvPr id="287821" name="Rectangle 77"/>
          <p:cNvSpPr>
            <a:spLocks noGrp="1" noChangeArrowheads="1"/>
          </p:cNvSpPr>
          <p:nvPr>
            <p:ph type="title" idx="4294967295"/>
          </p:nvPr>
        </p:nvSpPr>
        <p:spPr>
          <a:xfrm>
            <a:off x="1981200" y="-1447800"/>
            <a:ext cx="8229600" cy="1143000"/>
          </a:xfrm>
        </p:spPr>
        <p:txBody>
          <a:bodyPr/>
          <a:lstStyle/>
          <a:p>
            <a:pPr eaLnBrk="1" hangingPunct="1">
              <a:defRPr/>
            </a:pPr>
            <a:r>
              <a:rPr lang="en-US" altLang="en-US" smtClean="0">
                <a:effectLst>
                  <a:outerShdw blurRad="38100" dist="38100" dir="2700000" algn="tl">
                    <a:srgbClr val="C0C0C0"/>
                  </a:outerShdw>
                </a:effectLst>
              </a:rPr>
              <a:t>Slide 17</a:t>
            </a:r>
          </a:p>
        </p:txBody>
      </p:sp>
    </p:spTree>
    <p:extLst>
      <p:ext uri="{BB962C8B-B14F-4D97-AF65-F5344CB8AC3E}">
        <p14:creationId xmlns:p14="http://schemas.microsoft.com/office/powerpoint/2010/main" val="1793389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87763"/>
                                        </p:tgtEl>
                                        <p:attrNameLst>
                                          <p:attrName>style.visibility</p:attrName>
                                        </p:attrNameLst>
                                      </p:cBhvr>
                                      <p:to>
                                        <p:strVal val="visible"/>
                                      </p:to>
                                    </p:set>
                                    <p:animEffect transition="in" filter="fade">
                                      <p:cBhvr>
                                        <p:cTn id="7" dur="1000"/>
                                        <p:tgtEl>
                                          <p:spTgt spid="287763"/>
                                        </p:tgtEl>
                                      </p:cBhvr>
                                    </p:animEffect>
                                  </p:childTnLst>
                                </p:cTn>
                              </p:par>
                            </p:childTnLst>
                          </p:cTn>
                        </p:par>
                        <p:par>
                          <p:cTn id="8" fill="hold" nodeType="afterGroup">
                            <p:stCondLst>
                              <p:cond delay="1000"/>
                            </p:stCondLst>
                            <p:childTnLst>
                              <p:par>
                                <p:cTn id="9" presetID="10" presetClass="entr" presetSubtype="0" fill="hold" nodeType="afterEffect">
                                  <p:stCondLst>
                                    <p:cond delay="1500"/>
                                  </p:stCondLst>
                                  <p:childTnLst>
                                    <p:set>
                                      <p:cBhvr>
                                        <p:cTn id="10" dur="1" fill="hold">
                                          <p:stCondLst>
                                            <p:cond delay="0"/>
                                          </p:stCondLst>
                                        </p:cTn>
                                        <p:tgtEl>
                                          <p:spTgt spid="287750"/>
                                        </p:tgtEl>
                                        <p:attrNameLst>
                                          <p:attrName>style.visibility</p:attrName>
                                        </p:attrNameLst>
                                      </p:cBhvr>
                                      <p:to>
                                        <p:strVal val="visible"/>
                                      </p:to>
                                    </p:set>
                                    <p:animEffect transition="in" filter="fade">
                                      <p:cBhvr>
                                        <p:cTn id="11" dur="1000"/>
                                        <p:tgtEl>
                                          <p:spTgt spid="287750"/>
                                        </p:tgtEl>
                                      </p:cBhvr>
                                    </p:animEffect>
                                  </p:childTnLst>
                                </p:cTn>
                              </p:par>
                            </p:childTnLst>
                          </p:cTn>
                        </p:par>
                        <p:par>
                          <p:cTn id="12" fill="hold" nodeType="afterGroup">
                            <p:stCondLst>
                              <p:cond delay="3500"/>
                            </p:stCondLst>
                            <p:childTnLst>
                              <p:par>
                                <p:cTn id="13" presetID="35" presetClass="path" presetSubtype="0" accel="50000" decel="50000" fill="hold" nodeType="afterEffect">
                                  <p:stCondLst>
                                    <p:cond delay="1000"/>
                                  </p:stCondLst>
                                  <p:childTnLst>
                                    <p:animMotion origin="layout" path="M -0.00174 -0.01205 L -0.44757 -0.00394 " pathEditMode="relative" rAng="0" ptsTypes="AA">
                                      <p:cBhvr>
                                        <p:cTn id="14" dur="1000" fill="hold"/>
                                        <p:tgtEl>
                                          <p:spTgt spid="287763"/>
                                        </p:tgtEl>
                                        <p:attrNameLst>
                                          <p:attrName>ppt_x</p:attrName>
                                          <p:attrName>ppt_y</p:attrName>
                                        </p:attrNameLst>
                                      </p:cBhvr>
                                      <p:rCtr x="-22292" y="394"/>
                                    </p:animMotion>
                                  </p:childTnLst>
                                </p:cTn>
                              </p:par>
                            </p:childTnLst>
                          </p:cTn>
                        </p:par>
                        <p:par>
                          <p:cTn id="15" fill="hold" nodeType="afterGroup">
                            <p:stCondLst>
                              <p:cond delay="5500"/>
                            </p:stCondLst>
                            <p:childTnLst>
                              <p:par>
                                <p:cTn id="16" presetID="63" presetClass="path" presetSubtype="0" accel="50000" decel="50000" fill="hold" nodeType="afterEffect">
                                  <p:stCondLst>
                                    <p:cond delay="1000"/>
                                  </p:stCondLst>
                                  <p:childTnLst>
                                    <p:animMotion origin="layout" path="M -3.33333E-6 -1.21409E-6 L 0.44584 -0.00301 " pathEditMode="relative" rAng="0" ptsTypes="AA">
                                      <p:cBhvr>
                                        <p:cTn id="17" dur="1000" fill="hold"/>
                                        <p:tgtEl>
                                          <p:spTgt spid="287750"/>
                                        </p:tgtEl>
                                        <p:attrNameLst>
                                          <p:attrName>ppt_x</p:attrName>
                                          <p:attrName>ppt_y</p:attrName>
                                        </p:attrNameLst>
                                      </p:cBhvr>
                                      <p:rCtr x="22292" y="-162"/>
                                    </p:animMotion>
                                  </p:childTnLst>
                                </p:cTn>
                              </p:par>
                            </p:childTnLst>
                          </p:cTn>
                        </p:par>
                        <p:par>
                          <p:cTn id="18" fill="hold" nodeType="afterGroup">
                            <p:stCondLst>
                              <p:cond delay="7500"/>
                            </p:stCondLst>
                            <p:childTnLst>
                              <p:par>
                                <p:cTn id="19" presetID="10" presetClass="entr" presetSubtype="0" fill="hold" nodeType="afterEffect">
                                  <p:stCondLst>
                                    <p:cond delay="1500"/>
                                  </p:stCondLst>
                                  <p:childTnLst>
                                    <p:set>
                                      <p:cBhvr>
                                        <p:cTn id="20" dur="1" fill="hold">
                                          <p:stCondLst>
                                            <p:cond delay="0"/>
                                          </p:stCondLst>
                                        </p:cTn>
                                        <p:tgtEl>
                                          <p:spTgt spid="287805"/>
                                        </p:tgtEl>
                                        <p:attrNameLst>
                                          <p:attrName>style.visibility</p:attrName>
                                        </p:attrNameLst>
                                      </p:cBhvr>
                                      <p:to>
                                        <p:strVal val="visible"/>
                                      </p:to>
                                    </p:set>
                                    <p:animEffect transition="in" filter="fade">
                                      <p:cBhvr>
                                        <p:cTn id="21" dur="1000"/>
                                        <p:tgtEl>
                                          <p:spTgt spid="287805"/>
                                        </p:tgtEl>
                                      </p:cBhvr>
                                    </p:animEffect>
                                  </p:childTnLst>
                                </p:cTn>
                              </p:par>
                            </p:childTnLst>
                          </p:cTn>
                        </p:par>
                        <p:par>
                          <p:cTn id="22" fill="hold" nodeType="afterGroup">
                            <p:stCondLst>
                              <p:cond delay="10000"/>
                            </p:stCondLst>
                            <p:childTnLst>
                              <p:par>
                                <p:cTn id="23" presetID="41" presetClass="path" presetSubtype="0" accel="50000" decel="50000" fill="hold" nodeType="afterEffect">
                                  <p:stCondLst>
                                    <p:cond delay="1000"/>
                                  </p:stCondLst>
                                  <p:childTnLst>
                                    <p:animMotion origin="layout" path="M 0.05417 -0.03473 C 0.04323 -0.03635 0.00712 -0.03704 -0.00555 -0.03704 C -0.08576 -0.03704 -0.1677 -0.01412 -0.1677 0.01064 C -0.1677 -0.00209 -0.20902 -0.01412 -0.24791 -0.01412 C -0.28906 -0.01412 -0.32795 -0.00139 -0.32795 0.01064 C -0.32795 0.00416 -0.34878 -0.00209 -0.36927 -0.00209 C -0.38993 -0.00209 -0.41041 0.00416 -0.41041 0.01064 C -0.41041 0.0074 -0.42083 0.00416 -0.43107 0.00416 C -0.44149 0.00416 -0.45156 0.0074 -0.45156 0.01064 C -0.45156 0.00902 -0.45694 0.0074 -0.46198 0.0074 C -0.46458 0.0074 -0.47222 0.00902 -0.47222 0.01064 C -0.47222 0.00902 -0.475 0.00902 -0.4776 0.00902 C -0.4776 0.0081 -0.48281 0.00902 -0.48281 0.01064 C -0.48281 0.00972 -0.48281 0.00902 -0.48576 0.00902 C -0.48576 0.00972 -0.48819 0.00972 -0.48819 0.01064 C -0.48819 0.00972 -0.48819 0.01064 -0.48819 0.00972 C -0.49114 0.00972 -0.49114 0.01064 -0.49114 0.00972 C -0.49357 0.00972 -0.49357 0.01064 -0.49357 0.00972 C -0.49583 0.00972 -0.49583 0.01064 -0.49583 0.00972 " pathEditMode="relative" rAng="0" ptsTypes="fffffffffffffffffff">
                                      <p:cBhvr>
                                        <p:cTn id="24" dur="1000" fill="hold"/>
                                        <p:tgtEl>
                                          <p:spTgt spid="287805"/>
                                        </p:tgtEl>
                                        <p:attrNameLst>
                                          <p:attrName>ppt_x</p:attrName>
                                          <p:attrName>ppt_y</p:attrName>
                                        </p:attrNameLst>
                                      </p:cBhvr>
                                      <p:rCtr x="-27500" y="215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6"/>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rgbClr val="CC9900"/>
                </a:solidFill>
                <a:latin typeface="Verdana" panose="020B0604030504040204" pitchFamily="34" charset="0"/>
                <a:ea typeface="ＭＳ Ｐゴシック" panose="020B0600070205080204" pitchFamily="34" charset="-128"/>
              </a:defRPr>
            </a:lvl1pPr>
            <a:lvl2pPr marL="742950" indent="-285750">
              <a:spcBef>
                <a:spcPct val="20000"/>
              </a:spcBef>
              <a:buChar char="–"/>
              <a:defRPr sz="2800">
                <a:solidFill>
                  <a:srgbClr val="CC9900"/>
                </a:solidFill>
                <a:latin typeface="Verdana" panose="020B0604030504040204" pitchFamily="34" charset="0"/>
                <a:ea typeface="ＭＳ Ｐゴシック" panose="020B0600070205080204" pitchFamily="34" charset="-128"/>
              </a:defRPr>
            </a:lvl2pPr>
            <a:lvl3pPr marL="1143000" indent="-228600">
              <a:spcBef>
                <a:spcPct val="20000"/>
              </a:spcBef>
              <a:buChar char="•"/>
              <a:defRPr sz="2400">
                <a:solidFill>
                  <a:srgbClr val="CC9900"/>
                </a:solidFill>
                <a:latin typeface="Verdana" panose="020B0604030504040204" pitchFamily="34" charset="0"/>
                <a:ea typeface="ＭＳ Ｐゴシック" panose="020B0600070205080204" pitchFamily="34" charset="-128"/>
              </a:defRPr>
            </a:lvl3pPr>
            <a:lvl4pPr marL="16002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4pPr>
            <a:lvl5pPr marL="20574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9pPr>
          </a:lstStyle>
          <a:p>
            <a:pPr>
              <a:spcBef>
                <a:spcPct val="0"/>
              </a:spcBef>
              <a:buFontTx/>
              <a:buNone/>
            </a:pPr>
            <a:fld id="{7C2E1ACE-0F38-4732-B8F3-BDFFCEDB740D}" type="slidenum">
              <a:rPr lang="en-US" altLang="en-US" sz="1400">
                <a:solidFill>
                  <a:srgbClr val="CCCC9A"/>
                </a:solidFill>
                <a:latin typeface="Arial" panose="020B0604020202020204" pitchFamily="34" charset="0"/>
              </a:rPr>
              <a:pPr>
                <a:spcBef>
                  <a:spcPct val="0"/>
                </a:spcBef>
                <a:buFontTx/>
                <a:buNone/>
              </a:pPr>
              <a:t>12</a:t>
            </a:fld>
            <a:endParaRPr lang="en-US" altLang="en-US" sz="1400">
              <a:solidFill>
                <a:srgbClr val="CCCC9A"/>
              </a:solidFill>
              <a:latin typeface="Arial" panose="020B0604020202020204" pitchFamily="34" charset="0"/>
            </a:endParaRPr>
          </a:p>
        </p:txBody>
      </p:sp>
      <p:sp>
        <p:nvSpPr>
          <p:cNvPr id="169986" name="Rectangle 2"/>
          <p:cNvSpPr>
            <a:spLocks noGrp="1" noChangeArrowheads="1"/>
          </p:cNvSpPr>
          <p:nvPr>
            <p:ph type="title"/>
          </p:nvPr>
        </p:nvSpPr>
        <p:spPr>
          <a:xfrm>
            <a:off x="2099256" y="228600"/>
            <a:ext cx="8263944" cy="1066799"/>
          </a:xfrm>
        </p:spPr>
        <p:txBody>
          <a:bodyPr/>
          <a:lstStyle/>
          <a:p>
            <a:pPr eaLnBrk="1" hangingPunct="1">
              <a:defRPr/>
            </a:pPr>
            <a:r>
              <a:rPr lang="en-US" altLang="en-US" sz="4000" b="1" dirty="0"/>
              <a:t>The Columbian Exchange</a:t>
            </a:r>
          </a:p>
        </p:txBody>
      </p:sp>
      <p:sp>
        <p:nvSpPr>
          <p:cNvPr id="169987" name="Rectangle 3"/>
          <p:cNvSpPr>
            <a:spLocks noGrp="1" noChangeArrowheads="1"/>
          </p:cNvSpPr>
          <p:nvPr>
            <p:ph type="body" sz="half" idx="1"/>
          </p:nvPr>
        </p:nvSpPr>
        <p:spPr>
          <a:xfrm>
            <a:off x="2009104" y="1295400"/>
            <a:ext cx="5077496" cy="1752600"/>
          </a:xfrm>
        </p:spPr>
        <p:txBody>
          <a:bodyPr/>
          <a:lstStyle/>
          <a:p>
            <a:pPr eaLnBrk="1" hangingPunct="1">
              <a:lnSpc>
                <a:spcPct val="80000"/>
              </a:lnSpc>
              <a:buFontTx/>
              <a:buNone/>
              <a:defRPr/>
            </a:pPr>
            <a:r>
              <a:rPr lang="en-US" sz="3200" dirty="0"/>
              <a:t>  </a:t>
            </a:r>
            <a:r>
              <a:rPr lang="en-US" sz="3200" b="1" dirty="0">
                <a:solidFill>
                  <a:srgbClr val="336699"/>
                </a:solidFill>
              </a:rPr>
              <a:t>New crops like potatoes and beans spread and improved nutrition worldwide.</a:t>
            </a:r>
          </a:p>
          <a:p>
            <a:pPr eaLnBrk="1" hangingPunct="1">
              <a:lnSpc>
                <a:spcPct val="80000"/>
              </a:lnSpc>
              <a:buFontTx/>
              <a:buNone/>
              <a:defRPr/>
            </a:pPr>
            <a:endParaRPr lang="en-US" sz="2400" b="1" dirty="0">
              <a:solidFill>
                <a:srgbClr val="336699"/>
              </a:solidFill>
            </a:endParaRPr>
          </a:p>
        </p:txBody>
      </p:sp>
      <p:sp>
        <p:nvSpPr>
          <p:cNvPr id="169990" name="Rectangle 6"/>
          <p:cNvSpPr>
            <a:spLocks noGrp="1" noChangeArrowheads="1"/>
          </p:cNvSpPr>
          <p:nvPr>
            <p:ph type="body" sz="half" idx="2"/>
          </p:nvPr>
        </p:nvSpPr>
        <p:spPr>
          <a:xfrm>
            <a:off x="5410200" y="3810000"/>
            <a:ext cx="5717146" cy="2819400"/>
          </a:xfrm>
        </p:spPr>
        <p:txBody>
          <a:bodyPr/>
          <a:lstStyle/>
          <a:p>
            <a:pPr eaLnBrk="1" hangingPunct="1">
              <a:lnSpc>
                <a:spcPct val="80000"/>
              </a:lnSpc>
              <a:buFontTx/>
              <a:buNone/>
              <a:defRPr/>
            </a:pPr>
            <a:r>
              <a:rPr lang="en-US" altLang="en-US" sz="2000" dirty="0">
                <a:effectLst>
                  <a:outerShdw blurRad="38100" dist="38100" dir="2700000" algn="tl">
                    <a:srgbClr val="C0C0C0"/>
                  </a:outerShdw>
                </a:effectLst>
              </a:rPr>
              <a:t>   </a:t>
            </a:r>
            <a:r>
              <a:rPr lang="en-US" altLang="en-US" sz="3200" b="1" dirty="0">
                <a:solidFill>
                  <a:srgbClr val="336699"/>
                </a:solidFill>
                <a:effectLst>
                  <a:outerShdw blurRad="38100" dist="38100" dir="2700000" algn="tl">
                    <a:srgbClr val="C0C0C0"/>
                  </a:outerShdw>
                </a:effectLst>
              </a:rPr>
              <a:t>Luxury products like coffee, chocolate, tea, tobacco, and spices meant new cultural habits for those with money to spend</a:t>
            </a:r>
            <a:r>
              <a:rPr lang="en-US" altLang="en-US" sz="3200" dirty="0">
                <a:effectLst>
                  <a:outerShdw blurRad="38100" dist="38100" dir="2700000" algn="tl">
                    <a:srgbClr val="C0C0C0"/>
                  </a:outerShdw>
                </a:effectLst>
              </a:rPr>
              <a:t>.</a:t>
            </a:r>
          </a:p>
        </p:txBody>
      </p:sp>
      <p:pic>
        <p:nvPicPr>
          <p:cNvPr id="169992" name="Picture 8" descr="tater chines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5201" y="1524001"/>
            <a:ext cx="1484313" cy="223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3255" name="Group 9"/>
          <p:cNvGrpSpPr>
            <a:grpSpLocks/>
          </p:cNvGrpSpPr>
          <p:nvPr/>
        </p:nvGrpSpPr>
        <p:grpSpPr bwMode="auto">
          <a:xfrm>
            <a:off x="419100" y="228601"/>
            <a:ext cx="1143000" cy="1295400"/>
            <a:chOff x="4464" y="2352"/>
            <a:chExt cx="1008" cy="1248"/>
          </a:xfrm>
        </p:grpSpPr>
        <p:sp>
          <p:nvSpPr>
            <p:cNvPr id="169994" name="Text Box 10"/>
            <p:cNvSpPr txBox="1">
              <a:spLocks noChangeArrowheads="1"/>
            </p:cNvSpPr>
            <p:nvPr/>
          </p:nvSpPr>
          <p:spPr bwMode="auto">
            <a:xfrm>
              <a:off x="4464" y="3360"/>
              <a:ext cx="1008" cy="240"/>
            </a:xfrm>
            <a:prstGeom prst="rect">
              <a:avLst/>
            </a:prstGeom>
            <a:noFill/>
            <a:ln>
              <a:noFill/>
            </a:ln>
            <a:effectLst/>
            <a:extLst>
              <a:ext uri="{909E8E84-426E-40dd-AFC4-6F175D3DCCD1}"/>
              <a:ext uri="{91240B29-F687-4f45-9708-019B960494DF}"/>
              <a:ext uri="{AF507438-7753-43e0-B8FC-AC1667EBCBE1}"/>
            </a:extLst>
          </p:spPr>
          <p:txBody>
            <a:bodyPr/>
            <a:lstStyle>
              <a:lvl1pPr eaLnBrk="0" hangingPunct="0">
                <a:defRPr sz="2400">
                  <a:solidFill>
                    <a:schemeClr val="tx1"/>
                  </a:solidFill>
                  <a:latin typeface="Arial" panose="020B0604020202020204" pitchFamily="34" charset="0"/>
                  <a:ea typeface="ＭＳ Ｐゴシック" charset="-128"/>
                </a:defRPr>
              </a:lvl1pPr>
              <a:lvl2pPr marL="742950" indent="-285750" eaLnBrk="0" hangingPunct="0">
                <a:defRPr sz="2400">
                  <a:solidFill>
                    <a:schemeClr val="tx1"/>
                  </a:solidFill>
                  <a:latin typeface="Arial" panose="020B0604020202020204" pitchFamily="34" charset="0"/>
                  <a:ea typeface="ＭＳ Ｐゴシック" charset="-128"/>
                </a:defRPr>
              </a:lvl2pPr>
              <a:lvl3pPr marL="1143000" indent="-228600" eaLnBrk="0" hangingPunct="0">
                <a:defRPr sz="2400">
                  <a:solidFill>
                    <a:schemeClr val="tx1"/>
                  </a:solidFill>
                  <a:latin typeface="Arial" panose="020B0604020202020204" pitchFamily="34" charset="0"/>
                  <a:ea typeface="ＭＳ Ｐゴシック" charset="-128"/>
                </a:defRPr>
              </a:lvl3pPr>
              <a:lvl4pPr marL="1600200" indent="-228600" eaLnBrk="0" hangingPunct="0">
                <a:defRPr sz="2400">
                  <a:solidFill>
                    <a:schemeClr val="tx1"/>
                  </a:solidFill>
                  <a:latin typeface="Arial" panose="020B0604020202020204" pitchFamily="34" charset="0"/>
                  <a:ea typeface="ＭＳ Ｐゴシック" charset="-128"/>
                </a:defRPr>
              </a:lvl4pPr>
              <a:lvl5pPr marL="2057400" indent="-228600" eaLnBrk="0" hangingPunct="0">
                <a:defRPr sz="2400">
                  <a:solidFill>
                    <a:schemeClr val="tx1"/>
                  </a:solidFill>
                  <a:latin typeface="Arial" panose="020B0604020202020204"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pPr algn="ctr" eaLnBrk="1" hangingPunct="1">
                <a:spcBef>
                  <a:spcPct val="50000"/>
                </a:spcBef>
                <a:defRPr/>
              </a:pPr>
              <a:r>
                <a:rPr lang="en-US" altLang="en-US" sz="1200" b="1">
                  <a:solidFill>
                    <a:srgbClr val="CD7C11"/>
                  </a:solidFill>
                  <a:effectLst>
                    <a:outerShdw blurRad="38100" dist="38100" dir="2700000" algn="tl">
                      <a:srgbClr val="C0C0C0"/>
                    </a:outerShdw>
                  </a:effectLst>
                </a:rPr>
                <a:t>Population &amp; Environment</a:t>
              </a:r>
            </a:p>
          </p:txBody>
        </p:sp>
        <p:grpSp>
          <p:nvGrpSpPr>
            <p:cNvPr id="53258" name="Group 11"/>
            <p:cNvGrpSpPr>
              <a:grpSpLocks/>
            </p:cNvGrpSpPr>
            <p:nvPr/>
          </p:nvGrpSpPr>
          <p:grpSpPr bwMode="auto">
            <a:xfrm>
              <a:off x="4464" y="2352"/>
              <a:ext cx="1008" cy="1008"/>
              <a:chOff x="4464" y="2352"/>
              <a:chExt cx="1008" cy="1008"/>
            </a:xfrm>
          </p:grpSpPr>
          <p:sp>
            <p:nvSpPr>
              <p:cNvPr id="53259" name="Rectangle 12"/>
              <p:cNvSpPr>
                <a:spLocks noChangeArrowheads="1"/>
              </p:cNvSpPr>
              <p:nvPr/>
            </p:nvSpPr>
            <p:spPr bwMode="auto">
              <a:xfrm>
                <a:off x="4464" y="2352"/>
                <a:ext cx="1008" cy="1008"/>
              </a:xfrm>
              <a:prstGeom prst="rect">
                <a:avLst/>
              </a:prstGeom>
              <a:solidFill>
                <a:schemeClr val="bg1"/>
              </a:solidFill>
              <a:ln w="12700">
                <a:solidFill>
                  <a:schemeClr val="tx1"/>
                </a:solidFill>
                <a:miter lim="800000"/>
                <a:headEnd/>
                <a:tailEnd/>
              </a:ln>
            </p:spPr>
            <p:txBody>
              <a:bodyPr wrap="none" anchor="ctr"/>
              <a:lstStyle>
                <a:lvl1pPr>
                  <a:spcBef>
                    <a:spcPct val="20000"/>
                  </a:spcBef>
                  <a:buChar char="•"/>
                  <a:defRPr sz="3200">
                    <a:solidFill>
                      <a:srgbClr val="CC9900"/>
                    </a:solidFill>
                    <a:latin typeface="Verdana" panose="020B0604030504040204" pitchFamily="34" charset="0"/>
                    <a:ea typeface="ＭＳ Ｐゴシック" panose="020B0600070205080204" pitchFamily="34" charset="-128"/>
                  </a:defRPr>
                </a:lvl1pPr>
                <a:lvl2pPr marL="742950" indent="-285750">
                  <a:spcBef>
                    <a:spcPct val="20000"/>
                  </a:spcBef>
                  <a:buChar char="–"/>
                  <a:defRPr sz="2800">
                    <a:solidFill>
                      <a:srgbClr val="CC9900"/>
                    </a:solidFill>
                    <a:latin typeface="Verdana" panose="020B0604030504040204" pitchFamily="34" charset="0"/>
                    <a:ea typeface="ＭＳ Ｐゴシック" panose="020B0600070205080204" pitchFamily="34" charset="-128"/>
                  </a:defRPr>
                </a:lvl2pPr>
                <a:lvl3pPr marL="1143000" indent="-228600">
                  <a:spcBef>
                    <a:spcPct val="20000"/>
                  </a:spcBef>
                  <a:buChar char="•"/>
                  <a:defRPr sz="2400">
                    <a:solidFill>
                      <a:srgbClr val="CC9900"/>
                    </a:solidFill>
                    <a:latin typeface="Verdana" panose="020B0604030504040204" pitchFamily="34" charset="0"/>
                    <a:ea typeface="ＭＳ Ｐゴシック" panose="020B0600070205080204" pitchFamily="34" charset="-128"/>
                  </a:defRPr>
                </a:lvl3pPr>
                <a:lvl4pPr marL="16002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4pPr>
                <a:lvl5pPr marL="20574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9pPr>
              </a:lstStyle>
              <a:p>
                <a:pPr algn="ctr" eaLnBrk="1" hangingPunct="1">
                  <a:spcBef>
                    <a:spcPct val="0"/>
                  </a:spcBef>
                  <a:buFontTx/>
                  <a:buNone/>
                </a:pPr>
                <a:endParaRPr lang="en-US" altLang="en-US" sz="1800">
                  <a:solidFill>
                    <a:schemeClr val="tx1"/>
                  </a:solidFill>
                  <a:latin typeface="Arial" panose="020B0604020202020204" pitchFamily="34" charset="0"/>
                </a:endParaRPr>
              </a:p>
            </p:txBody>
          </p:sp>
          <p:graphicFrame>
            <p:nvGraphicFramePr>
              <p:cNvPr id="53260" name="Object 13"/>
              <p:cNvGraphicFramePr>
                <a:graphicFrameLocks noChangeAspect="1"/>
              </p:cNvGraphicFramePr>
              <p:nvPr/>
            </p:nvGraphicFramePr>
            <p:xfrm>
              <a:off x="4608" y="2400"/>
              <a:ext cx="821" cy="912"/>
            </p:xfrm>
            <a:graphic>
              <a:graphicData uri="http://schemas.openxmlformats.org/presentationml/2006/ole">
                <mc:AlternateContent xmlns:mc="http://schemas.openxmlformats.org/markup-compatibility/2006">
                  <mc:Choice xmlns:v="urn:schemas-microsoft-com:vml" Requires="v">
                    <p:oleObj spid="_x0000_s5128" name="Image" r:id="rId5" imgW="1448641" imgH="1779033" progId="Photoshop.Image.4">
                      <p:embed/>
                    </p:oleObj>
                  </mc:Choice>
                  <mc:Fallback>
                    <p:oleObj name="Image" r:id="rId5" imgW="1448641" imgH="1779033" progId="Photoshop.Image.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08" y="2400"/>
                            <a:ext cx="821" cy="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grpSp>
            <p:nvGrpSpPr>
              <p:cNvPr id="53261" name="Group 14"/>
              <p:cNvGrpSpPr>
                <a:grpSpLocks/>
              </p:cNvGrpSpPr>
              <p:nvPr/>
            </p:nvGrpSpPr>
            <p:grpSpPr bwMode="auto">
              <a:xfrm>
                <a:off x="4464" y="3024"/>
                <a:ext cx="362" cy="290"/>
                <a:chOff x="4936" y="1159"/>
                <a:chExt cx="329" cy="263"/>
              </a:xfrm>
            </p:grpSpPr>
            <p:sp>
              <p:nvSpPr>
                <p:cNvPr id="53262" name="Freeform 15"/>
                <p:cNvSpPr>
                  <a:spLocks/>
                </p:cNvSpPr>
                <p:nvPr/>
              </p:nvSpPr>
              <p:spPr bwMode="auto">
                <a:xfrm>
                  <a:off x="4936" y="1159"/>
                  <a:ext cx="329" cy="263"/>
                </a:xfrm>
                <a:custGeom>
                  <a:avLst/>
                  <a:gdLst>
                    <a:gd name="T0" fmla="*/ 0 w 1975"/>
                    <a:gd name="T1" fmla="*/ 0 h 1576"/>
                    <a:gd name="T2" fmla="*/ 1 w 1975"/>
                    <a:gd name="T3" fmla="*/ 0 h 1576"/>
                    <a:gd name="T4" fmla="*/ 1 w 1975"/>
                    <a:gd name="T5" fmla="*/ 0 h 1576"/>
                    <a:gd name="T6" fmla="*/ 1 w 1975"/>
                    <a:gd name="T7" fmla="*/ 0 h 1576"/>
                    <a:gd name="T8" fmla="*/ 1 w 1975"/>
                    <a:gd name="T9" fmla="*/ 0 h 1576"/>
                    <a:gd name="T10" fmla="*/ 1 w 1975"/>
                    <a:gd name="T11" fmla="*/ 0 h 1576"/>
                    <a:gd name="T12" fmla="*/ 1 w 1975"/>
                    <a:gd name="T13" fmla="*/ 0 h 1576"/>
                    <a:gd name="T14" fmla="*/ 1 w 1975"/>
                    <a:gd name="T15" fmla="*/ 0 h 1576"/>
                    <a:gd name="T16" fmla="*/ 1 w 1975"/>
                    <a:gd name="T17" fmla="*/ 0 h 1576"/>
                    <a:gd name="T18" fmla="*/ 1 w 1975"/>
                    <a:gd name="T19" fmla="*/ 0 h 1576"/>
                    <a:gd name="T20" fmla="*/ 1 w 1975"/>
                    <a:gd name="T21" fmla="*/ 1 h 1576"/>
                    <a:gd name="T22" fmla="*/ 1 w 1975"/>
                    <a:gd name="T23" fmla="*/ 1 h 1576"/>
                    <a:gd name="T24" fmla="*/ 1 w 1975"/>
                    <a:gd name="T25" fmla="*/ 1 h 1576"/>
                    <a:gd name="T26" fmla="*/ 1 w 1975"/>
                    <a:gd name="T27" fmla="*/ 1 h 1576"/>
                    <a:gd name="T28" fmla="*/ 1 w 1975"/>
                    <a:gd name="T29" fmla="*/ 1 h 1576"/>
                    <a:gd name="T30" fmla="*/ 1 w 1975"/>
                    <a:gd name="T31" fmla="*/ 1 h 1576"/>
                    <a:gd name="T32" fmla="*/ 1 w 1975"/>
                    <a:gd name="T33" fmla="*/ 1 h 1576"/>
                    <a:gd name="T34" fmla="*/ 1 w 1975"/>
                    <a:gd name="T35" fmla="*/ 0 h 1576"/>
                    <a:gd name="T36" fmla="*/ 1 w 1975"/>
                    <a:gd name="T37" fmla="*/ 0 h 1576"/>
                    <a:gd name="T38" fmla="*/ 1 w 1975"/>
                    <a:gd name="T39" fmla="*/ 0 h 1576"/>
                    <a:gd name="T40" fmla="*/ 1 w 1975"/>
                    <a:gd name="T41" fmla="*/ 1 h 1576"/>
                    <a:gd name="T42" fmla="*/ 1 w 1975"/>
                    <a:gd name="T43" fmla="*/ 1 h 1576"/>
                    <a:gd name="T44" fmla="*/ 0 w 1975"/>
                    <a:gd name="T45" fmla="*/ 1 h 1576"/>
                    <a:gd name="T46" fmla="*/ 0 w 1975"/>
                    <a:gd name="T47" fmla="*/ 1 h 1576"/>
                    <a:gd name="T48" fmla="*/ 0 w 1975"/>
                    <a:gd name="T49" fmla="*/ 1 h 1576"/>
                    <a:gd name="T50" fmla="*/ 0 w 1975"/>
                    <a:gd name="T51" fmla="*/ 1 h 1576"/>
                    <a:gd name="T52" fmla="*/ 0 w 1975"/>
                    <a:gd name="T53" fmla="*/ 1 h 1576"/>
                    <a:gd name="T54" fmla="*/ 0 w 1975"/>
                    <a:gd name="T55" fmla="*/ 0 h 1576"/>
                    <a:gd name="T56" fmla="*/ 0 w 1975"/>
                    <a:gd name="T57" fmla="*/ 0 h 1576"/>
                    <a:gd name="T58" fmla="*/ 0 w 1975"/>
                    <a:gd name="T59" fmla="*/ 0 h 1576"/>
                    <a:gd name="T60" fmla="*/ 0 w 1975"/>
                    <a:gd name="T61" fmla="*/ 0 h 1576"/>
                    <a:gd name="T62" fmla="*/ 1 w 1975"/>
                    <a:gd name="T63" fmla="*/ 0 h 1576"/>
                    <a:gd name="T64" fmla="*/ 0 w 1975"/>
                    <a:gd name="T65" fmla="*/ 0 h 15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975" h="1576">
                      <a:moveTo>
                        <a:pt x="711" y="0"/>
                      </a:moveTo>
                      <a:lnTo>
                        <a:pt x="871" y="0"/>
                      </a:lnTo>
                      <a:lnTo>
                        <a:pt x="989" y="101"/>
                      </a:lnTo>
                      <a:lnTo>
                        <a:pt x="1105" y="0"/>
                      </a:lnTo>
                      <a:lnTo>
                        <a:pt x="1264" y="0"/>
                      </a:lnTo>
                      <a:lnTo>
                        <a:pt x="1093" y="193"/>
                      </a:lnTo>
                      <a:lnTo>
                        <a:pt x="1342" y="402"/>
                      </a:lnTo>
                      <a:lnTo>
                        <a:pt x="1813" y="0"/>
                      </a:lnTo>
                      <a:lnTo>
                        <a:pt x="1975" y="0"/>
                      </a:lnTo>
                      <a:lnTo>
                        <a:pt x="1551" y="474"/>
                      </a:lnTo>
                      <a:lnTo>
                        <a:pt x="1551" y="958"/>
                      </a:lnTo>
                      <a:lnTo>
                        <a:pt x="1627" y="1576"/>
                      </a:lnTo>
                      <a:lnTo>
                        <a:pt x="1464" y="1576"/>
                      </a:lnTo>
                      <a:lnTo>
                        <a:pt x="1342" y="959"/>
                      </a:lnTo>
                      <a:lnTo>
                        <a:pt x="1234" y="1576"/>
                      </a:lnTo>
                      <a:lnTo>
                        <a:pt x="1074" y="1576"/>
                      </a:lnTo>
                      <a:lnTo>
                        <a:pt x="1132" y="958"/>
                      </a:lnTo>
                      <a:lnTo>
                        <a:pt x="1132" y="474"/>
                      </a:lnTo>
                      <a:lnTo>
                        <a:pt x="989" y="310"/>
                      </a:lnTo>
                      <a:lnTo>
                        <a:pt x="839" y="474"/>
                      </a:lnTo>
                      <a:lnTo>
                        <a:pt x="839" y="958"/>
                      </a:lnTo>
                      <a:lnTo>
                        <a:pt x="916" y="1576"/>
                      </a:lnTo>
                      <a:lnTo>
                        <a:pt x="759" y="1576"/>
                      </a:lnTo>
                      <a:lnTo>
                        <a:pt x="632" y="959"/>
                      </a:lnTo>
                      <a:lnTo>
                        <a:pt x="525" y="1576"/>
                      </a:lnTo>
                      <a:lnTo>
                        <a:pt x="366" y="1576"/>
                      </a:lnTo>
                      <a:lnTo>
                        <a:pt x="426" y="958"/>
                      </a:lnTo>
                      <a:lnTo>
                        <a:pt x="426" y="474"/>
                      </a:lnTo>
                      <a:lnTo>
                        <a:pt x="0" y="0"/>
                      </a:lnTo>
                      <a:lnTo>
                        <a:pt x="162" y="0"/>
                      </a:lnTo>
                      <a:lnTo>
                        <a:pt x="632" y="402"/>
                      </a:lnTo>
                      <a:lnTo>
                        <a:pt x="881" y="193"/>
                      </a:lnTo>
                      <a:lnTo>
                        <a:pt x="711" y="0"/>
                      </a:lnTo>
                      <a:close/>
                    </a:path>
                  </a:pathLst>
                </a:custGeom>
                <a:solidFill>
                  <a:srgbClr val="FFCC00"/>
                </a:solidFill>
                <a:ln w="0">
                  <a:solidFill>
                    <a:srgbClr val="000000"/>
                  </a:solidFill>
                  <a:prstDash val="solid"/>
                  <a:round/>
                  <a:headEnd/>
                  <a:tailEnd/>
                </a:ln>
              </p:spPr>
              <p:txBody>
                <a:bodyPr/>
                <a:lstStyle/>
                <a:p>
                  <a:endParaRPr lang="en-US"/>
                </a:p>
              </p:txBody>
            </p:sp>
            <p:sp>
              <p:nvSpPr>
                <p:cNvPr id="53263" name="Freeform 16"/>
                <p:cNvSpPr>
                  <a:spLocks/>
                </p:cNvSpPr>
                <p:nvPr/>
              </p:nvSpPr>
              <p:spPr bwMode="auto">
                <a:xfrm>
                  <a:off x="5018" y="1171"/>
                  <a:ext cx="45" cy="40"/>
                </a:xfrm>
                <a:custGeom>
                  <a:avLst/>
                  <a:gdLst>
                    <a:gd name="T0" fmla="*/ 0 w 272"/>
                    <a:gd name="T1" fmla="*/ 0 h 244"/>
                    <a:gd name="T2" fmla="*/ 0 w 272"/>
                    <a:gd name="T3" fmla="*/ 0 h 244"/>
                    <a:gd name="T4" fmla="*/ 0 w 272"/>
                    <a:gd name="T5" fmla="*/ 0 h 244"/>
                    <a:gd name="T6" fmla="*/ 0 w 272"/>
                    <a:gd name="T7" fmla="*/ 0 h 244"/>
                    <a:gd name="T8" fmla="*/ 0 w 272"/>
                    <a:gd name="T9" fmla="*/ 0 h 244"/>
                    <a:gd name="T10" fmla="*/ 0 w 272"/>
                    <a:gd name="T11" fmla="*/ 0 h 244"/>
                    <a:gd name="T12" fmla="*/ 0 w 272"/>
                    <a:gd name="T13" fmla="*/ 0 h 244"/>
                    <a:gd name="T14" fmla="*/ 0 w 272"/>
                    <a:gd name="T15" fmla="*/ 0 h 244"/>
                    <a:gd name="T16" fmla="*/ 0 w 272"/>
                    <a:gd name="T17" fmla="*/ 0 h 244"/>
                    <a:gd name="T18" fmla="*/ 0 w 272"/>
                    <a:gd name="T19" fmla="*/ 0 h 244"/>
                    <a:gd name="T20" fmla="*/ 0 w 272"/>
                    <a:gd name="T21" fmla="*/ 0 h 244"/>
                    <a:gd name="T22" fmla="*/ 0 w 272"/>
                    <a:gd name="T23" fmla="*/ 0 h 244"/>
                    <a:gd name="T24" fmla="*/ 0 w 272"/>
                    <a:gd name="T25" fmla="*/ 0 h 244"/>
                    <a:gd name="T26" fmla="*/ 0 w 272"/>
                    <a:gd name="T27" fmla="*/ 0 h 244"/>
                    <a:gd name="T28" fmla="*/ 0 w 272"/>
                    <a:gd name="T29" fmla="*/ 0 h 244"/>
                    <a:gd name="T30" fmla="*/ 0 w 272"/>
                    <a:gd name="T31" fmla="*/ 0 h 244"/>
                    <a:gd name="T32" fmla="*/ 0 w 272"/>
                    <a:gd name="T33" fmla="*/ 0 h 2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72" h="244">
                      <a:moveTo>
                        <a:pt x="272" y="123"/>
                      </a:moveTo>
                      <a:lnTo>
                        <a:pt x="261" y="74"/>
                      </a:lnTo>
                      <a:lnTo>
                        <a:pt x="231" y="36"/>
                      </a:lnTo>
                      <a:lnTo>
                        <a:pt x="184" y="9"/>
                      </a:lnTo>
                      <a:lnTo>
                        <a:pt x="130" y="0"/>
                      </a:lnTo>
                      <a:lnTo>
                        <a:pt x="78" y="14"/>
                      </a:lnTo>
                      <a:lnTo>
                        <a:pt x="33" y="42"/>
                      </a:lnTo>
                      <a:lnTo>
                        <a:pt x="5" y="85"/>
                      </a:lnTo>
                      <a:lnTo>
                        <a:pt x="0" y="133"/>
                      </a:lnTo>
                      <a:lnTo>
                        <a:pt x="14" y="182"/>
                      </a:lnTo>
                      <a:lnTo>
                        <a:pt x="50" y="218"/>
                      </a:lnTo>
                      <a:lnTo>
                        <a:pt x="98" y="240"/>
                      </a:lnTo>
                      <a:lnTo>
                        <a:pt x="153" y="244"/>
                      </a:lnTo>
                      <a:lnTo>
                        <a:pt x="204" y="229"/>
                      </a:lnTo>
                      <a:lnTo>
                        <a:pt x="246" y="195"/>
                      </a:lnTo>
                      <a:lnTo>
                        <a:pt x="268" y="150"/>
                      </a:lnTo>
                      <a:lnTo>
                        <a:pt x="272" y="123"/>
                      </a:lnTo>
                      <a:close/>
                    </a:path>
                  </a:pathLst>
                </a:custGeom>
                <a:solidFill>
                  <a:srgbClr val="FFCC00"/>
                </a:solidFill>
                <a:ln w="0">
                  <a:solidFill>
                    <a:srgbClr val="000000"/>
                  </a:solidFill>
                  <a:prstDash val="solid"/>
                  <a:round/>
                  <a:headEnd/>
                  <a:tailEnd/>
                </a:ln>
              </p:spPr>
              <p:txBody>
                <a:bodyPr/>
                <a:lstStyle/>
                <a:p>
                  <a:endParaRPr lang="en-US"/>
                </a:p>
              </p:txBody>
            </p:sp>
            <p:sp>
              <p:nvSpPr>
                <p:cNvPr id="53264" name="Freeform 17"/>
                <p:cNvSpPr>
                  <a:spLocks/>
                </p:cNvSpPr>
                <p:nvPr/>
              </p:nvSpPr>
              <p:spPr bwMode="auto">
                <a:xfrm>
                  <a:off x="5137" y="1171"/>
                  <a:ext cx="45" cy="40"/>
                </a:xfrm>
                <a:custGeom>
                  <a:avLst/>
                  <a:gdLst>
                    <a:gd name="T0" fmla="*/ 0 w 271"/>
                    <a:gd name="T1" fmla="*/ 0 h 244"/>
                    <a:gd name="T2" fmla="*/ 0 w 271"/>
                    <a:gd name="T3" fmla="*/ 0 h 244"/>
                    <a:gd name="T4" fmla="*/ 0 w 271"/>
                    <a:gd name="T5" fmla="*/ 0 h 244"/>
                    <a:gd name="T6" fmla="*/ 0 w 271"/>
                    <a:gd name="T7" fmla="*/ 0 h 244"/>
                    <a:gd name="T8" fmla="*/ 0 w 271"/>
                    <a:gd name="T9" fmla="*/ 0 h 244"/>
                    <a:gd name="T10" fmla="*/ 0 w 271"/>
                    <a:gd name="T11" fmla="*/ 0 h 244"/>
                    <a:gd name="T12" fmla="*/ 0 w 271"/>
                    <a:gd name="T13" fmla="*/ 0 h 244"/>
                    <a:gd name="T14" fmla="*/ 0 w 271"/>
                    <a:gd name="T15" fmla="*/ 0 h 244"/>
                    <a:gd name="T16" fmla="*/ 0 w 271"/>
                    <a:gd name="T17" fmla="*/ 0 h 244"/>
                    <a:gd name="T18" fmla="*/ 0 w 271"/>
                    <a:gd name="T19" fmla="*/ 0 h 244"/>
                    <a:gd name="T20" fmla="*/ 0 w 271"/>
                    <a:gd name="T21" fmla="*/ 0 h 244"/>
                    <a:gd name="T22" fmla="*/ 0 w 271"/>
                    <a:gd name="T23" fmla="*/ 0 h 244"/>
                    <a:gd name="T24" fmla="*/ 0 w 271"/>
                    <a:gd name="T25" fmla="*/ 0 h 244"/>
                    <a:gd name="T26" fmla="*/ 0 w 271"/>
                    <a:gd name="T27" fmla="*/ 0 h 244"/>
                    <a:gd name="T28" fmla="*/ 0 w 271"/>
                    <a:gd name="T29" fmla="*/ 0 h 244"/>
                    <a:gd name="T30" fmla="*/ 0 w 271"/>
                    <a:gd name="T31" fmla="*/ 0 h 244"/>
                    <a:gd name="T32" fmla="*/ 0 w 271"/>
                    <a:gd name="T33" fmla="*/ 0 h 2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71" h="244">
                      <a:moveTo>
                        <a:pt x="271" y="123"/>
                      </a:moveTo>
                      <a:lnTo>
                        <a:pt x="261" y="74"/>
                      </a:lnTo>
                      <a:lnTo>
                        <a:pt x="229" y="36"/>
                      </a:lnTo>
                      <a:lnTo>
                        <a:pt x="184" y="9"/>
                      </a:lnTo>
                      <a:lnTo>
                        <a:pt x="129" y="0"/>
                      </a:lnTo>
                      <a:lnTo>
                        <a:pt x="74" y="14"/>
                      </a:lnTo>
                      <a:lnTo>
                        <a:pt x="32" y="42"/>
                      </a:lnTo>
                      <a:lnTo>
                        <a:pt x="6" y="85"/>
                      </a:lnTo>
                      <a:lnTo>
                        <a:pt x="0" y="133"/>
                      </a:lnTo>
                      <a:lnTo>
                        <a:pt x="15" y="182"/>
                      </a:lnTo>
                      <a:lnTo>
                        <a:pt x="48" y="218"/>
                      </a:lnTo>
                      <a:lnTo>
                        <a:pt x="98" y="240"/>
                      </a:lnTo>
                      <a:lnTo>
                        <a:pt x="153" y="244"/>
                      </a:lnTo>
                      <a:lnTo>
                        <a:pt x="205" y="229"/>
                      </a:lnTo>
                      <a:lnTo>
                        <a:pt x="244" y="195"/>
                      </a:lnTo>
                      <a:lnTo>
                        <a:pt x="268" y="150"/>
                      </a:lnTo>
                      <a:lnTo>
                        <a:pt x="271" y="123"/>
                      </a:lnTo>
                      <a:close/>
                    </a:path>
                  </a:pathLst>
                </a:custGeom>
                <a:solidFill>
                  <a:srgbClr val="FFCC00"/>
                </a:solidFill>
                <a:ln w="0">
                  <a:solidFill>
                    <a:srgbClr val="000000"/>
                  </a:solidFill>
                  <a:prstDash val="solid"/>
                  <a:round/>
                  <a:headEnd/>
                  <a:tailEnd/>
                </a:ln>
              </p:spPr>
              <p:txBody>
                <a:bodyPr/>
                <a:lstStyle/>
                <a:p>
                  <a:endParaRPr lang="en-US"/>
                </a:p>
              </p:txBody>
            </p:sp>
          </p:grpSp>
        </p:grpSp>
      </p:grpSp>
      <p:pic>
        <p:nvPicPr>
          <p:cNvPr id="170012" name="Picture 28" descr="Ottoman coffeehouse, 19th century European engraving. Click for larger image.">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52600" y="3505201"/>
            <a:ext cx="3810000" cy="29559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16933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69992"/>
                                        </p:tgtEl>
                                        <p:attrNameLst>
                                          <p:attrName>style.visibility</p:attrName>
                                        </p:attrNameLst>
                                      </p:cBhvr>
                                      <p:to>
                                        <p:strVal val="visible"/>
                                      </p:to>
                                    </p:set>
                                    <p:animEffect transition="in" filter="fade">
                                      <p:cBhvr>
                                        <p:cTn id="7" dur="1000"/>
                                        <p:tgtEl>
                                          <p:spTgt spid="169992"/>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69987">
                                            <p:txEl>
                                              <p:pRg st="0" end="0"/>
                                            </p:txEl>
                                          </p:spTgt>
                                        </p:tgtEl>
                                        <p:attrNameLst>
                                          <p:attrName>style.visibility</p:attrName>
                                        </p:attrNameLst>
                                      </p:cBhvr>
                                      <p:to>
                                        <p:strVal val="visible"/>
                                      </p:to>
                                    </p:set>
                                    <p:animEffect transition="in" filter="fade">
                                      <p:cBhvr>
                                        <p:cTn id="11" dur="1000"/>
                                        <p:tgtEl>
                                          <p:spTgt spid="169987">
                                            <p:txEl>
                                              <p:pRg st="0" end="0"/>
                                            </p:txEl>
                                          </p:spTgt>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170012"/>
                                        </p:tgtEl>
                                        <p:attrNameLst>
                                          <p:attrName>style.visibility</p:attrName>
                                        </p:attrNameLst>
                                      </p:cBhvr>
                                      <p:to>
                                        <p:strVal val="visible"/>
                                      </p:to>
                                    </p:set>
                                    <p:animEffect transition="in" filter="fade">
                                      <p:cBhvr>
                                        <p:cTn id="15" dur="1000"/>
                                        <p:tgtEl>
                                          <p:spTgt spid="170012"/>
                                        </p:tgtEl>
                                      </p:cBhvr>
                                    </p:animEffect>
                                  </p:childTnLst>
                                </p:cTn>
                              </p:par>
                            </p:childTnLst>
                          </p:cTn>
                        </p:par>
                        <p:par>
                          <p:cTn id="16" fill="hold" nodeType="afterGroup">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169990">
                                            <p:txEl>
                                              <p:pRg st="0" end="0"/>
                                            </p:txEl>
                                          </p:spTgt>
                                        </p:tgtEl>
                                        <p:attrNameLst>
                                          <p:attrName>style.visibility</p:attrName>
                                        </p:attrNameLst>
                                      </p:cBhvr>
                                      <p:to>
                                        <p:strVal val="visible"/>
                                      </p:to>
                                    </p:set>
                                    <p:animEffect transition="in" filter="fade">
                                      <p:cBhvr>
                                        <p:cTn id="19" dur="1000"/>
                                        <p:tgtEl>
                                          <p:spTgt spid="16999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987" grpId="0" build="p"/>
      <p:bldP spid="169990"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rgbClr val="CC9900"/>
                </a:solidFill>
                <a:latin typeface="Verdana" panose="020B0604030504040204" pitchFamily="34" charset="0"/>
                <a:ea typeface="ＭＳ Ｐゴシック" panose="020B0600070205080204" pitchFamily="34" charset="-128"/>
              </a:defRPr>
            </a:lvl1pPr>
            <a:lvl2pPr marL="742950" indent="-285750">
              <a:spcBef>
                <a:spcPct val="20000"/>
              </a:spcBef>
              <a:buChar char="–"/>
              <a:defRPr sz="2800">
                <a:solidFill>
                  <a:srgbClr val="CC9900"/>
                </a:solidFill>
                <a:latin typeface="Verdana" panose="020B0604030504040204" pitchFamily="34" charset="0"/>
                <a:ea typeface="ＭＳ Ｐゴシック" panose="020B0600070205080204" pitchFamily="34" charset="-128"/>
              </a:defRPr>
            </a:lvl2pPr>
            <a:lvl3pPr marL="1143000" indent="-228600">
              <a:spcBef>
                <a:spcPct val="20000"/>
              </a:spcBef>
              <a:buChar char="•"/>
              <a:defRPr sz="2400">
                <a:solidFill>
                  <a:srgbClr val="CC9900"/>
                </a:solidFill>
                <a:latin typeface="Verdana" panose="020B0604030504040204" pitchFamily="34" charset="0"/>
                <a:ea typeface="ＭＳ Ｐゴシック" panose="020B0600070205080204" pitchFamily="34" charset="-128"/>
              </a:defRPr>
            </a:lvl3pPr>
            <a:lvl4pPr marL="16002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4pPr>
            <a:lvl5pPr marL="20574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9pPr>
          </a:lstStyle>
          <a:p>
            <a:pPr>
              <a:spcBef>
                <a:spcPct val="0"/>
              </a:spcBef>
              <a:buFontTx/>
              <a:buNone/>
            </a:pPr>
            <a:fld id="{26BEE3D1-D580-4852-93D7-B67E0437ED67}" type="slidenum">
              <a:rPr lang="en-US" altLang="en-US" sz="1400">
                <a:solidFill>
                  <a:srgbClr val="CCCC9A"/>
                </a:solidFill>
                <a:latin typeface="Arial" panose="020B0604020202020204" pitchFamily="34" charset="0"/>
              </a:rPr>
              <a:pPr>
                <a:spcBef>
                  <a:spcPct val="0"/>
                </a:spcBef>
                <a:buFontTx/>
                <a:buNone/>
              </a:pPr>
              <a:t>13</a:t>
            </a:fld>
            <a:endParaRPr lang="en-US" altLang="en-US" sz="1400">
              <a:solidFill>
                <a:srgbClr val="CCCC9A"/>
              </a:solidFill>
              <a:latin typeface="Arial" panose="020B0604020202020204" pitchFamily="34" charset="0"/>
            </a:endParaRPr>
          </a:p>
        </p:txBody>
      </p:sp>
      <p:sp>
        <p:nvSpPr>
          <p:cNvPr id="90159" name="Text Box 47"/>
          <p:cNvSpPr txBox="1">
            <a:spLocks noChangeArrowheads="1"/>
          </p:cNvSpPr>
          <p:nvPr/>
        </p:nvSpPr>
        <p:spPr bwMode="auto">
          <a:xfrm>
            <a:off x="2272767" y="159157"/>
            <a:ext cx="8405948" cy="1060043"/>
          </a:xfrm>
          <a:prstGeom prst="rect">
            <a:avLst/>
          </a:prstGeom>
          <a:noFill/>
          <a:ln>
            <a:noFill/>
          </a:ln>
          <a:effectLst/>
          <a:extLst>
            <a:ext uri="{909E8E84-426E-40dd-AFC4-6F175D3DCCD1}"/>
            <a:ext uri="{91240B29-F687-4f45-9708-019B960494DF}"/>
            <a:ext uri="{AF507438-7753-43e0-B8FC-AC1667EBCBE1}"/>
          </a:extLst>
        </p:spPr>
        <p:txBody>
          <a:bodyPr/>
          <a:lstStyle>
            <a:lvl1pPr eaLnBrk="0" hangingPunct="0">
              <a:defRPr sz="2400">
                <a:solidFill>
                  <a:schemeClr val="tx1"/>
                </a:solidFill>
                <a:latin typeface="Arial" panose="020B0604020202020204" pitchFamily="34" charset="0"/>
                <a:ea typeface="ＭＳ Ｐゴシック" charset="-128"/>
              </a:defRPr>
            </a:lvl1pPr>
            <a:lvl2pPr marL="742950" indent="-285750" eaLnBrk="0" hangingPunct="0">
              <a:defRPr sz="2400">
                <a:solidFill>
                  <a:schemeClr val="tx1"/>
                </a:solidFill>
                <a:latin typeface="Arial" panose="020B0604020202020204" pitchFamily="34" charset="0"/>
                <a:ea typeface="ＭＳ Ｐゴシック" charset="-128"/>
              </a:defRPr>
            </a:lvl2pPr>
            <a:lvl3pPr marL="1143000" indent="-228600" eaLnBrk="0" hangingPunct="0">
              <a:defRPr sz="2400">
                <a:solidFill>
                  <a:schemeClr val="tx1"/>
                </a:solidFill>
                <a:latin typeface="Arial" panose="020B0604020202020204" pitchFamily="34" charset="0"/>
                <a:ea typeface="ＭＳ Ｐゴシック" charset="-128"/>
              </a:defRPr>
            </a:lvl3pPr>
            <a:lvl4pPr marL="1600200" indent="-228600" eaLnBrk="0" hangingPunct="0">
              <a:defRPr sz="2400">
                <a:solidFill>
                  <a:schemeClr val="tx1"/>
                </a:solidFill>
                <a:latin typeface="Arial" panose="020B0604020202020204" pitchFamily="34" charset="0"/>
                <a:ea typeface="ＭＳ Ｐゴシック" charset="-128"/>
              </a:defRPr>
            </a:lvl4pPr>
            <a:lvl5pPr marL="2057400" indent="-228600" eaLnBrk="0" hangingPunct="0">
              <a:defRPr sz="2400">
                <a:solidFill>
                  <a:schemeClr val="tx1"/>
                </a:solidFill>
                <a:latin typeface="Arial" panose="020B0604020202020204"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pPr algn="ctr" eaLnBrk="1" hangingPunct="1">
              <a:defRPr/>
            </a:pPr>
            <a:r>
              <a:rPr lang="en-US" altLang="en-US" sz="2800" b="1" dirty="0">
                <a:solidFill>
                  <a:srgbClr val="CB7D10"/>
                </a:solidFill>
                <a:latin typeface="Verdana" panose="020B0604030504040204" pitchFamily="34" charset="0"/>
              </a:rPr>
              <a:t>World population grew a lot during </a:t>
            </a:r>
            <a:r>
              <a:rPr lang="en-US" altLang="en-US" sz="2800" b="1" dirty="0" smtClean="0">
                <a:solidFill>
                  <a:srgbClr val="CB7D10"/>
                </a:solidFill>
                <a:latin typeface="Verdana" panose="020B0604030504040204" pitchFamily="34" charset="0"/>
              </a:rPr>
              <a:t>Era 2</a:t>
            </a:r>
            <a:endParaRPr lang="en-US" altLang="en-US" sz="2800" b="1" dirty="0">
              <a:solidFill>
                <a:srgbClr val="CB7D10"/>
              </a:solidFill>
              <a:latin typeface="Verdana" panose="020B0604030504040204" pitchFamily="34" charset="0"/>
            </a:endParaRPr>
          </a:p>
        </p:txBody>
      </p:sp>
      <p:pic>
        <p:nvPicPr>
          <p:cNvPr id="59396" name="Picture 50" descr="mundo-left"/>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900000">
            <a:off x="76201" y="-1080"/>
            <a:ext cx="1828800" cy="182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9397" name="Object 61"/>
          <p:cNvGraphicFramePr>
            <a:graphicFrameLocks noChangeAspect="1"/>
          </p:cNvGraphicFramePr>
          <p:nvPr/>
        </p:nvGraphicFramePr>
        <p:xfrm>
          <a:off x="1752600" y="3124200"/>
          <a:ext cx="8763000" cy="3733800"/>
        </p:xfrm>
        <a:graphic>
          <a:graphicData uri="http://schemas.openxmlformats.org/presentationml/2006/ole">
            <mc:AlternateContent xmlns:mc="http://schemas.openxmlformats.org/markup-compatibility/2006">
              <mc:Choice xmlns:v="urn:schemas-microsoft-com:vml" Requires="v">
                <p:oleObj spid="_x0000_s8206" name="Chart" r:id="rId5" imgW="4330700" imgH="1714500" progId="Excel.Chart.8">
                  <p:embed/>
                </p:oleObj>
              </mc:Choice>
              <mc:Fallback>
                <p:oleObj name="Chart" r:id="rId5" imgW="4330700" imgH="1714500" progId="Excel.Chart.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52600" y="3124200"/>
                        <a:ext cx="8763000"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90160" name="AutoShape 48"/>
          <p:cNvSpPr>
            <a:spLocks noChangeArrowheads="1"/>
          </p:cNvSpPr>
          <p:nvPr/>
        </p:nvSpPr>
        <p:spPr bwMode="auto">
          <a:xfrm>
            <a:off x="5279480" y="650390"/>
            <a:ext cx="4922673" cy="2510195"/>
          </a:xfrm>
          <a:prstGeom prst="wedgeEllipseCallout">
            <a:avLst>
              <a:gd name="adj1" fmla="val -92282"/>
              <a:gd name="adj2" fmla="val -44083"/>
            </a:avLst>
          </a:prstGeom>
          <a:solidFill>
            <a:schemeClr val="bg1"/>
          </a:solidFill>
          <a:ln w="12700">
            <a:solidFill>
              <a:srgbClr val="0A56A4"/>
            </a:solidFill>
            <a:miter lim="800000"/>
            <a:headEnd/>
            <a:tailEnd/>
          </a:ln>
        </p:spPr>
        <p:txBody>
          <a:bodyPr wrap="square">
            <a:spAutoFit/>
          </a:bodyPr>
          <a:lstStyle>
            <a:lvl1pPr>
              <a:spcBef>
                <a:spcPct val="20000"/>
              </a:spcBef>
              <a:buChar char="•"/>
              <a:defRPr sz="3200">
                <a:solidFill>
                  <a:srgbClr val="CC9900"/>
                </a:solidFill>
                <a:latin typeface="Verdana" panose="020B0604030504040204" pitchFamily="34" charset="0"/>
                <a:ea typeface="ＭＳ Ｐゴシック" panose="020B0600070205080204" pitchFamily="34" charset="-128"/>
              </a:defRPr>
            </a:lvl1pPr>
            <a:lvl2pPr marL="742950" indent="-285750">
              <a:spcBef>
                <a:spcPct val="20000"/>
              </a:spcBef>
              <a:buChar char="–"/>
              <a:defRPr sz="2800">
                <a:solidFill>
                  <a:srgbClr val="CC9900"/>
                </a:solidFill>
                <a:latin typeface="Verdana" panose="020B0604030504040204" pitchFamily="34" charset="0"/>
                <a:ea typeface="ＭＳ Ｐゴシック" panose="020B0600070205080204" pitchFamily="34" charset="-128"/>
              </a:defRPr>
            </a:lvl2pPr>
            <a:lvl3pPr marL="1143000" indent="-228600">
              <a:spcBef>
                <a:spcPct val="20000"/>
              </a:spcBef>
              <a:buChar char="•"/>
              <a:defRPr sz="2400">
                <a:solidFill>
                  <a:srgbClr val="CC9900"/>
                </a:solidFill>
                <a:latin typeface="Verdana" panose="020B0604030504040204" pitchFamily="34" charset="0"/>
                <a:ea typeface="ＭＳ Ｐゴシック" panose="020B0600070205080204" pitchFamily="34" charset="-128"/>
              </a:defRPr>
            </a:lvl3pPr>
            <a:lvl4pPr marL="16002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4pPr>
            <a:lvl5pPr marL="20574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9pPr>
          </a:lstStyle>
          <a:p>
            <a:pPr algn="ctr" eaLnBrk="1" hangingPunct="1">
              <a:spcBef>
                <a:spcPct val="50000"/>
              </a:spcBef>
              <a:buFontTx/>
              <a:buNone/>
            </a:pPr>
            <a:r>
              <a:rPr lang="en-US" altLang="en-US" sz="2200" b="1" dirty="0">
                <a:solidFill>
                  <a:srgbClr val="0A56A4"/>
                </a:solidFill>
              </a:rPr>
              <a:t>The number of people in the world increased about 2 ½ times between 1400 and 1800 CE</a:t>
            </a:r>
          </a:p>
        </p:txBody>
      </p:sp>
      <p:sp>
        <p:nvSpPr>
          <p:cNvPr id="90174" name="AutoShape 62"/>
          <p:cNvSpPr>
            <a:spLocks noChangeArrowheads="1"/>
          </p:cNvSpPr>
          <p:nvPr/>
        </p:nvSpPr>
        <p:spPr bwMode="auto">
          <a:xfrm>
            <a:off x="2087665" y="1263194"/>
            <a:ext cx="3191815" cy="1861006"/>
          </a:xfrm>
          <a:prstGeom prst="wedgeEllipseCallout">
            <a:avLst>
              <a:gd name="adj1" fmla="val -62945"/>
              <a:gd name="adj2" fmla="val -41753"/>
            </a:avLst>
          </a:prstGeom>
          <a:solidFill>
            <a:schemeClr val="bg1"/>
          </a:solidFill>
          <a:ln w="12700">
            <a:solidFill>
              <a:srgbClr val="0A56A4"/>
            </a:solidFill>
            <a:miter lim="800000"/>
            <a:headEnd/>
            <a:tailEnd/>
          </a:ln>
        </p:spPr>
        <p:txBody>
          <a:bodyPr wrap="square">
            <a:spAutoFit/>
          </a:bodyPr>
          <a:lstStyle>
            <a:lvl1pPr>
              <a:spcBef>
                <a:spcPct val="20000"/>
              </a:spcBef>
              <a:buChar char="•"/>
              <a:defRPr sz="3200">
                <a:solidFill>
                  <a:srgbClr val="CC9900"/>
                </a:solidFill>
                <a:latin typeface="Verdana" panose="020B0604030504040204" pitchFamily="34" charset="0"/>
                <a:ea typeface="ＭＳ Ｐゴシック" panose="020B0600070205080204" pitchFamily="34" charset="-128"/>
              </a:defRPr>
            </a:lvl1pPr>
            <a:lvl2pPr marL="742950" indent="-285750">
              <a:spcBef>
                <a:spcPct val="20000"/>
              </a:spcBef>
              <a:buChar char="–"/>
              <a:defRPr sz="2800">
                <a:solidFill>
                  <a:srgbClr val="CC9900"/>
                </a:solidFill>
                <a:latin typeface="Verdana" panose="020B0604030504040204" pitchFamily="34" charset="0"/>
                <a:ea typeface="ＭＳ Ｐゴシック" panose="020B0600070205080204" pitchFamily="34" charset="-128"/>
              </a:defRPr>
            </a:lvl2pPr>
            <a:lvl3pPr marL="1143000" indent="-228600">
              <a:spcBef>
                <a:spcPct val="20000"/>
              </a:spcBef>
              <a:buChar char="•"/>
              <a:defRPr sz="2400">
                <a:solidFill>
                  <a:srgbClr val="CC9900"/>
                </a:solidFill>
                <a:latin typeface="Verdana" panose="020B0604030504040204" pitchFamily="34" charset="0"/>
                <a:ea typeface="ＭＳ Ｐゴシック" panose="020B0600070205080204" pitchFamily="34" charset="-128"/>
              </a:defRPr>
            </a:lvl3pPr>
            <a:lvl4pPr marL="16002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4pPr>
            <a:lvl5pPr marL="20574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9pPr>
          </a:lstStyle>
          <a:p>
            <a:pPr algn="ctr" eaLnBrk="1" hangingPunct="1">
              <a:spcBef>
                <a:spcPct val="50000"/>
              </a:spcBef>
              <a:buFontTx/>
              <a:buNone/>
            </a:pPr>
            <a:r>
              <a:rPr lang="en-US" altLang="en-US" sz="2000" b="1" dirty="0">
                <a:solidFill>
                  <a:srgbClr val="336699"/>
                </a:solidFill>
              </a:rPr>
              <a:t>Growth differed among world regions.</a:t>
            </a:r>
          </a:p>
        </p:txBody>
      </p:sp>
      <p:grpSp>
        <p:nvGrpSpPr>
          <p:cNvPr id="59400" name="Group 63"/>
          <p:cNvGrpSpPr>
            <a:grpSpLocks/>
          </p:cNvGrpSpPr>
          <p:nvPr/>
        </p:nvGrpSpPr>
        <p:grpSpPr bwMode="auto">
          <a:xfrm>
            <a:off x="10782271" y="159157"/>
            <a:ext cx="1371600" cy="1447800"/>
            <a:chOff x="96" y="96"/>
            <a:chExt cx="864" cy="912"/>
          </a:xfrm>
        </p:grpSpPr>
        <p:sp>
          <p:nvSpPr>
            <p:cNvPr id="90176" name="Text Box 64"/>
            <p:cNvSpPr txBox="1">
              <a:spLocks noChangeArrowheads="1"/>
            </p:cNvSpPr>
            <p:nvPr/>
          </p:nvSpPr>
          <p:spPr bwMode="auto">
            <a:xfrm>
              <a:off x="96" y="755"/>
              <a:ext cx="864" cy="253"/>
            </a:xfrm>
            <a:prstGeom prst="rect">
              <a:avLst/>
            </a:prstGeom>
            <a:noFill/>
            <a:ln>
              <a:noFill/>
            </a:ln>
            <a:effectLst/>
            <a:extLst>
              <a:ext uri="{909E8E84-426E-40dd-AFC4-6F175D3DCCD1}"/>
              <a:ext uri="{91240B29-F687-4f45-9708-019B960494DF}"/>
              <a:ext uri="{AF507438-7753-43e0-B8FC-AC1667EBCBE1}"/>
            </a:extLst>
          </p:spPr>
          <p:txBody>
            <a:bodyPr/>
            <a:lstStyle>
              <a:lvl1pPr eaLnBrk="0" hangingPunct="0">
                <a:defRPr sz="2400">
                  <a:solidFill>
                    <a:schemeClr val="tx1"/>
                  </a:solidFill>
                  <a:latin typeface="Arial" panose="020B0604020202020204" pitchFamily="34" charset="0"/>
                  <a:ea typeface="ＭＳ Ｐゴシック" charset="-128"/>
                </a:defRPr>
              </a:lvl1pPr>
              <a:lvl2pPr marL="742950" indent="-285750" eaLnBrk="0" hangingPunct="0">
                <a:defRPr sz="2400">
                  <a:solidFill>
                    <a:schemeClr val="tx1"/>
                  </a:solidFill>
                  <a:latin typeface="Arial" panose="020B0604020202020204" pitchFamily="34" charset="0"/>
                  <a:ea typeface="ＭＳ Ｐゴシック" charset="-128"/>
                </a:defRPr>
              </a:lvl2pPr>
              <a:lvl3pPr marL="1143000" indent="-228600" eaLnBrk="0" hangingPunct="0">
                <a:defRPr sz="2400">
                  <a:solidFill>
                    <a:schemeClr val="tx1"/>
                  </a:solidFill>
                  <a:latin typeface="Arial" panose="020B0604020202020204" pitchFamily="34" charset="0"/>
                  <a:ea typeface="ＭＳ Ｐゴシック" charset="-128"/>
                </a:defRPr>
              </a:lvl3pPr>
              <a:lvl4pPr marL="1600200" indent="-228600" eaLnBrk="0" hangingPunct="0">
                <a:defRPr sz="2400">
                  <a:solidFill>
                    <a:schemeClr val="tx1"/>
                  </a:solidFill>
                  <a:latin typeface="Arial" panose="020B0604020202020204" pitchFamily="34" charset="0"/>
                  <a:ea typeface="ＭＳ Ｐゴシック" charset="-128"/>
                </a:defRPr>
              </a:lvl4pPr>
              <a:lvl5pPr marL="2057400" indent="-228600" eaLnBrk="0" hangingPunct="0">
                <a:defRPr sz="2400">
                  <a:solidFill>
                    <a:schemeClr val="tx1"/>
                  </a:solidFill>
                  <a:latin typeface="Arial" panose="020B0604020202020204"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pPr algn="ctr" eaLnBrk="1" hangingPunct="1">
                <a:spcBef>
                  <a:spcPct val="50000"/>
                </a:spcBef>
                <a:defRPr/>
              </a:pPr>
              <a:r>
                <a:rPr lang="en-US" altLang="en-US" sz="1200" b="1">
                  <a:solidFill>
                    <a:srgbClr val="CD7C11"/>
                  </a:solidFill>
                  <a:effectLst>
                    <a:outerShdw blurRad="38100" dist="38100" dir="2700000" algn="tl">
                      <a:srgbClr val="C0C0C0"/>
                    </a:outerShdw>
                  </a:effectLst>
                  <a:latin typeface="Verdana" panose="020B0604030504040204" pitchFamily="34" charset="0"/>
                </a:rPr>
                <a:t>Population &amp; Environment</a:t>
              </a:r>
            </a:p>
          </p:txBody>
        </p:sp>
        <p:grpSp>
          <p:nvGrpSpPr>
            <p:cNvPr id="59403" name="Group 65"/>
            <p:cNvGrpSpPr>
              <a:grpSpLocks/>
            </p:cNvGrpSpPr>
            <p:nvPr/>
          </p:nvGrpSpPr>
          <p:grpSpPr bwMode="auto">
            <a:xfrm>
              <a:off x="192" y="96"/>
              <a:ext cx="720" cy="659"/>
              <a:chOff x="4464" y="2352"/>
              <a:chExt cx="1008" cy="1008"/>
            </a:xfrm>
          </p:grpSpPr>
          <p:sp>
            <p:nvSpPr>
              <p:cNvPr id="59404" name="Rectangle 66"/>
              <p:cNvSpPr>
                <a:spLocks noChangeArrowheads="1"/>
              </p:cNvSpPr>
              <p:nvPr/>
            </p:nvSpPr>
            <p:spPr bwMode="auto">
              <a:xfrm>
                <a:off x="4464" y="2352"/>
                <a:ext cx="1008" cy="1008"/>
              </a:xfrm>
              <a:prstGeom prst="rect">
                <a:avLst/>
              </a:prstGeom>
              <a:solidFill>
                <a:schemeClr val="bg1"/>
              </a:solidFill>
              <a:ln w="12700">
                <a:solidFill>
                  <a:schemeClr val="tx1"/>
                </a:solidFill>
                <a:miter lim="800000"/>
                <a:headEnd/>
                <a:tailEnd/>
              </a:ln>
            </p:spPr>
            <p:txBody>
              <a:bodyPr wrap="none" anchor="ctr"/>
              <a:lstStyle>
                <a:lvl1pPr>
                  <a:spcBef>
                    <a:spcPct val="20000"/>
                  </a:spcBef>
                  <a:buChar char="•"/>
                  <a:defRPr sz="3200">
                    <a:solidFill>
                      <a:srgbClr val="CC9900"/>
                    </a:solidFill>
                    <a:latin typeface="Verdana" panose="020B0604030504040204" pitchFamily="34" charset="0"/>
                    <a:ea typeface="ＭＳ Ｐゴシック" panose="020B0600070205080204" pitchFamily="34" charset="-128"/>
                  </a:defRPr>
                </a:lvl1pPr>
                <a:lvl2pPr marL="742950" indent="-285750">
                  <a:spcBef>
                    <a:spcPct val="20000"/>
                  </a:spcBef>
                  <a:buChar char="–"/>
                  <a:defRPr sz="2800">
                    <a:solidFill>
                      <a:srgbClr val="CC9900"/>
                    </a:solidFill>
                    <a:latin typeface="Verdana" panose="020B0604030504040204" pitchFamily="34" charset="0"/>
                    <a:ea typeface="ＭＳ Ｐゴシック" panose="020B0600070205080204" pitchFamily="34" charset="-128"/>
                  </a:defRPr>
                </a:lvl2pPr>
                <a:lvl3pPr marL="1143000" indent="-228600">
                  <a:spcBef>
                    <a:spcPct val="20000"/>
                  </a:spcBef>
                  <a:buChar char="•"/>
                  <a:defRPr sz="2400">
                    <a:solidFill>
                      <a:srgbClr val="CC9900"/>
                    </a:solidFill>
                    <a:latin typeface="Verdana" panose="020B0604030504040204" pitchFamily="34" charset="0"/>
                    <a:ea typeface="ＭＳ Ｐゴシック" panose="020B0600070205080204" pitchFamily="34" charset="-128"/>
                  </a:defRPr>
                </a:lvl3pPr>
                <a:lvl4pPr marL="16002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4pPr>
                <a:lvl5pPr marL="20574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9pPr>
              </a:lstStyle>
              <a:p>
                <a:pPr algn="ctr" eaLnBrk="1" hangingPunct="1">
                  <a:spcBef>
                    <a:spcPct val="0"/>
                  </a:spcBef>
                  <a:buFontTx/>
                  <a:buNone/>
                </a:pPr>
                <a:endParaRPr lang="en-US" altLang="en-US" sz="1800">
                  <a:solidFill>
                    <a:schemeClr val="tx1"/>
                  </a:solidFill>
                  <a:latin typeface="Arial" panose="020B0604020202020204" pitchFamily="34" charset="0"/>
                </a:endParaRPr>
              </a:p>
            </p:txBody>
          </p:sp>
          <p:graphicFrame>
            <p:nvGraphicFramePr>
              <p:cNvPr id="59405" name="Object 67"/>
              <p:cNvGraphicFramePr>
                <a:graphicFrameLocks noChangeAspect="1"/>
              </p:cNvGraphicFramePr>
              <p:nvPr/>
            </p:nvGraphicFramePr>
            <p:xfrm>
              <a:off x="4608" y="2400"/>
              <a:ext cx="821" cy="912"/>
            </p:xfrm>
            <a:graphic>
              <a:graphicData uri="http://schemas.openxmlformats.org/presentationml/2006/ole">
                <mc:AlternateContent xmlns:mc="http://schemas.openxmlformats.org/markup-compatibility/2006">
                  <mc:Choice xmlns:v="urn:schemas-microsoft-com:vml" Requires="v">
                    <p:oleObj spid="_x0000_s8207" name="Image" r:id="rId7" imgW="1448641" imgH="1779033" progId="Photoshop.Image.4">
                      <p:embed/>
                    </p:oleObj>
                  </mc:Choice>
                  <mc:Fallback>
                    <p:oleObj name="Image" r:id="rId7" imgW="1448641" imgH="1779033" progId="Photoshop.Image.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08" y="2400"/>
                            <a:ext cx="821" cy="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grpSp>
            <p:nvGrpSpPr>
              <p:cNvPr id="59406" name="Group 68"/>
              <p:cNvGrpSpPr>
                <a:grpSpLocks/>
              </p:cNvGrpSpPr>
              <p:nvPr/>
            </p:nvGrpSpPr>
            <p:grpSpPr bwMode="auto">
              <a:xfrm>
                <a:off x="4464" y="3024"/>
                <a:ext cx="362" cy="290"/>
                <a:chOff x="4936" y="1159"/>
                <a:chExt cx="329" cy="263"/>
              </a:xfrm>
            </p:grpSpPr>
            <p:sp>
              <p:nvSpPr>
                <p:cNvPr id="59407" name="Freeform 69"/>
                <p:cNvSpPr>
                  <a:spLocks/>
                </p:cNvSpPr>
                <p:nvPr/>
              </p:nvSpPr>
              <p:spPr bwMode="auto">
                <a:xfrm>
                  <a:off x="4936" y="1159"/>
                  <a:ext cx="329" cy="263"/>
                </a:xfrm>
                <a:custGeom>
                  <a:avLst/>
                  <a:gdLst>
                    <a:gd name="T0" fmla="*/ 0 w 1975"/>
                    <a:gd name="T1" fmla="*/ 0 h 1576"/>
                    <a:gd name="T2" fmla="*/ 1 w 1975"/>
                    <a:gd name="T3" fmla="*/ 0 h 1576"/>
                    <a:gd name="T4" fmla="*/ 1 w 1975"/>
                    <a:gd name="T5" fmla="*/ 0 h 1576"/>
                    <a:gd name="T6" fmla="*/ 1 w 1975"/>
                    <a:gd name="T7" fmla="*/ 0 h 1576"/>
                    <a:gd name="T8" fmla="*/ 1 w 1975"/>
                    <a:gd name="T9" fmla="*/ 0 h 1576"/>
                    <a:gd name="T10" fmla="*/ 1 w 1975"/>
                    <a:gd name="T11" fmla="*/ 0 h 1576"/>
                    <a:gd name="T12" fmla="*/ 1 w 1975"/>
                    <a:gd name="T13" fmla="*/ 0 h 1576"/>
                    <a:gd name="T14" fmla="*/ 1 w 1975"/>
                    <a:gd name="T15" fmla="*/ 0 h 1576"/>
                    <a:gd name="T16" fmla="*/ 1 w 1975"/>
                    <a:gd name="T17" fmla="*/ 0 h 1576"/>
                    <a:gd name="T18" fmla="*/ 1 w 1975"/>
                    <a:gd name="T19" fmla="*/ 0 h 1576"/>
                    <a:gd name="T20" fmla="*/ 1 w 1975"/>
                    <a:gd name="T21" fmla="*/ 1 h 1576"/>
                    <a:gd name="T22" fmla="*/ 1 w 1975"/>
                    <a:gd name="T23" fmla="*/ 1 h 1576"/>
                    <a:gd name="T24" fmla="*/ 1 w 1975"/>
                    <a:gd name="T25" fmla="*/ 1 h 1576"/>
                    <a:gd name="T26" fmla="*/ 1 w 1975"/>
                    <a:gd name="T27" fmla="*/ 1 h 1576"/>
                    <a:gd name="T28" fmla="*/ 1 w 1975"/>
                    <a:gd name="T29" fmla="*/ 1 h 1576"/>
                    <a:gd name="T30" fmla="*/ 1 w 1975"/>
                    <a:gd name="T31" fmla="*/ 1 h 1576"/>
                    <a:gd name="T32" fmla="*/ 1 w 1975"/>
                    <a:gd name="T33" fmla="*/ 1 h 1576"/>
                    <a:gd name="T34" fmla="*/ 1 w 1975"/>
                    <a:gd name="T35" fmla="*/ 0 h 1576"/>
                    <a:gd name="T36" fmla="*/ 1 w 1975"/>
                    <a:gd name="T37" fmla="*/ 0 h 1576"/>
                    <a:gd name="T38" fmla="*/ 1 w 1975"/>
                    <a:gd name="T39" fmla="*/ 0 h 1576"/>
                    <a:gd name="T40" fmla="*/ 1 w 1975"/>
                    <a:gd name="T41" fmla="*/ 1 h 1576"/>
                    <a:gd name="T42" fmla="*/ 1 w 1975"/>
                    <a:gd name="T43" fmla="*/ 1 h 1576"/>
                    <a:gd name="T44" fmla="*/ 0 w 1975"/>
                    <a:gd name="T45" fmla="*/ 1 h 1576"/>
                    <a:gd name="T46" fmla="*/ 0 w 1975"/>
                    <a:gd name="T47" fmla="*/ 1 h 1576"/>
                    <a:gd name="T48" fmla="*/ 0 w 1975"/>
                    <a:gd name="T49" fmla="*/ 1 h 1576"/>
                    <a:gd name="T50" fmla="*/ 0 w 1975"/>
                    <a:gd name="T51" fmla="*/ 1 h 1576"/>
                    <a:gd name="T52" fmla="*/ 0 w 1975"/>
                    <a:gd name="T53" fmla="*/ 1 h 1576"/>
                    <a:gd name="T54" fmla="*/ 0 w 1975"/>
                    <a:gd name="T55" fmla="*/ 0 h 1576"/>
                    <a:gd name="T56" fmla="*/ 0 w 1975"/>
                    <a:gd name="T57" fmla="*/ 0 h 1576"/>
                    <a:gd name="T58" fmla="*/ 0 w 1975"/>
                    <a:gd name="T59" fmla="*/ 0 h 1576"/>
                    <a:gd name="T60" fmla="*/ 0 w 1975"/>
                    <a:gd name="T61" fmla="*/ 0 h 1576"/>
                    <a:gd name="T62" fmla="*/ 1 w 1975"/>
                    <a:gd name="T63" fmla="*/ 0 h 1576"/>
                    <a:gd name="T64" fmla="*/ 0 w 1975"/>
                    <a:gd name="T65" fmla="*/ 0 h 15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975" h="1576">
                      <a:moveTo>
                        <a:pt x="711" y="0"/>
                      </a:moveTo>
                      <a:lnTo>
                        <a:pt x="871" y="0"/>
                      </a:lnTo>
                      <a:lnTo>
                        <a:pt x="989" y="101"/>
                      </a:lnTo>
                      <a:lnTo>
                        <a:pt x="1105" y="0"/>
                      </a:lnTo>
                      <a:lnTo>
                        <a:pt x="1264" y="0"/>
                      </a:lnTo>
                      <a:lnTo>
                        <a:pt x="1093" y="193"/>
                      </a:lnTo>
                      <a:lnTo>
                        <a:pt x="1342" y="402"/>
                      </a:lnTo>
                      <a:lnTo>
                        <a:pt x="1813" y="0"/>
                      </a:lnTo>
                      <a:lnTo>
                        <a:pt x="1975" y="0"/>
                      </a:lnTo>
                      <a:lnTo>
                        <a:pt x="1551" y="474"/>
                      </a:lnTo>
                      <a:lnTo>
                        <a:pt x="1551" y="958"/>
                      </a:lnTo>
                      <a:lnTo>
                        <a:pt x="1627" y="1576"/>
                      </a:lnTo>
                      <a:lnTo>
                        <a:pt x="1464" y="1576"/>
                      </a:lnTo>
                      <a:lnTo>
                        <a:pt x="1342" y="959"/>
                      </a:lnTo>
                      <a:lnTo>
                        <a:pt x="1234" y="1576"/>
                      </a:lnTo>
                      <a:lnTo>
                        <a:pt x="1074" y="1576"/>
                      </a:lnTo>
                      <a:lnTo>
                        <a:pt x="1132" y="958"/>
                      </a:lnTo>
                      <a:lnTo>
                        <a:pt x="1132" y="474"/>
                      </a:lnTo>
                      <a:lnTo>
                        <a:pt x="989" y="310"/>
                      </a:lnTo>
                      <a:lnTo>
                        <a:pt x="839" y="474"/>
                      </a:lnTo>
                      <a:lnTo>
                        <a:pt x="839" y="958"/>
                      </a:lnTo>
                      <a:lnTo>
                        <a:pt x="916" y="1576"/>
                      </a:lnTo>
                      <a:lnTo>
                        <a:pt x="759" y="1576"/>
                      </a:lnTo>
                      <a:lnTo>
                        <a:pt x="632" y="959"/>
                      </a:lnTo>
                      <a:lnTo>
                        <a:pt x="525" y="1576"/>
                      </a:lnTo>
                      <a:lnTo>
                        <a:pt x="366" y="1576"/>
                      </a:lnTo>
                      <a:lnTo>
                        <a:pt x="426" y="958"/>
                      </a:lnTo>
                      <a:lnTo>
                        <a:pt x="426" y="474"/>
                      </a:lnTo>
                      <a:lnTo>
                        <a:pt x="0" y="0"/>
                      </a:lnTo>
                      <a:lnTo>
                        <a:pt x="162" y="0"/>
                      </a:lnTo>
                      <a:lnTo>
                        <a:pt x="632" y="402"/>
                      </a:lnTo>
                      <a:lnTo>
                        <a:pt x="881" y="193"/>
                      </a:lnTo>
                      <a:lnTo>
                        <a:pt x="711" y="0"/>
                      </a:lnTo>
                      <a:close/>
                    </a:path>
                  </a:pathLst>
                </a:custGeom>
                <a:solidFill>
                  <a:srgbClr val="FFCC00"/>
                </a:solidFill>
                <a:ln w="0">
                  <a:solidFill>
                    <a:srgbClr val="000000"/>
                  </a:solidFill>
                  <a:prstDash val="solid"/>
                  <a:round/>
                  <a:headEnd/>
                  <a:tailEnd/>
                </a:ln>
              </p:spPr>
              <p:txBody>
                <a:bodyPr/>
                <a:lstStyle/>
                <a:p>
                  <a:endParaRPr lang="en-US"/>
                </a:p>
              </p:txBody>
            </p:sp>
            <p:sp>
              <p:nvSpPr>
                <p:cNvPr id="59408" name="Freeform 70"/>
                <p:cNvSpPr>
                  <a:spLocks/>
                </p:cNvSpPr>
                <p:nvPr/>
              </p:nvSpPr>
              <p:spPr bwMode="auto">
                <a:xfrm>
                  <a:off x="5018" y="1171"/>
                  <a:ext cx="45" cy="40"/>
                </a:xfrm>
                <a:custGeom>
                  <a:avLst/>
                  <a:gdLst>
                    <a:gd name="T0" fmla="*/ 0 w 272"/>
                    <a:gd name="T1" fmla="*/ 0 h 244"/>
                    <a:gd name="T2" fmla="*/ 0 w 272"/>
                    <a:gd name="T3" fmla="*/ 0 h 244"/>
                    <a:gd name="T4" fmla="*/ 0 w 272"/>
                    <a:gd name="T5" fmla="*/ 0 h 244"/>
                    <a:gd name="T6" fmla="*/ 0 w 272"/>
                    <a:gd name="T7" fmla="*/ 0 h 244"/>
                    <a:gd name="T8" fmla="*/ 0 w 272"/>
                    <a:gd name="T9" fmla="*/ 0 h 244"/>
                    <a:gd name="T10" fmla="*/ 0 w 272"/>
                    <a:gd name="T11" fmla="*/ 0 h 244"/>
                    <a:gd name="T12" fmla="*/ 0 w 272"/>
                    <a:gd name="T13" fmla="*/ 0 h 244"/>
                    <a:gd name="T14" fmla="*/ 0 w 272"/>
                    <a:gd name="T15" fmla="*/ 0 h 244"/>
                    <a:gd name="T16" fmla="*/ 0 w 272"/>
                    <a:gd name="T17" fmla="*/ 0 h 244"/>
                    <a:gd name="T18" fmla="*/ 0 w 272"/>
                    <a:gd name="T19" fmla="*/ 0 h 244"/>
                    <a:gd name="T20" fmla="*/ 0 w 272"/>
                    <a:gd name="T21" fmla="*/ 0 h 244"/>
                    <a:gd name="T22" fmla="*/ 0 w 272"/>
                    <a:gd name="T23" fmla="*/ 0 h 244"/>
                    <a:gd name="T24" fmla="*/ 0 w 272"/>
                    <a:gd name="T25" fmla="*/ 0 h 244"/>
                    <a:gd name="T26" fmla="*/ 0 w 272"/>
                    <a:gd name="T27" fmla="*/ 0 h 244"/>
                    <a:gd name="T28" fmla="*/ 0 w 272"/>
                    <a:gd name="T29" fmla="*/ 0 h 244"/>
                    <a:gd name="T30" fmla="*/ 0 w 272"/>
                    <a:gd name="T31" fmla="*/ 0 h 244"/>
                    <a:gd name="T32" fmla="*/ 0 w 272"/>
                    <a:gd name="T33" fmla="*/ 0 h 2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72" h="244">
                      <a:moveTo>
                        <a:pt x="272" y="123"/>
                      </a:moveTo>
                      <a:lnTo>
                        <a:pt x="261" y="74"/>
                      </a:lnTo>
                      <a:lnTo>
                        <a:pt x="231" y="36"/>
                      </a:lnTo>
                      <a:lnTo>
                        <a:pt x="184" y="9"/>
                      </a:lnTo>
                      <a:lnTo>
                        <a:pt x="130" y="0"/>
                      </a:lnTo>
                      <a:lnTo>
                        <a:pt x="78" y="14"/>
                      </a:lnTo>
                      <a:lnTo>
                        <a:pt x="33" y="42"/>
                      </a:lnTo>
                      <a:lnTo>
                        <a:pt x="5" y="85"/>
                      </a:lnTo>
                      <a:lnTo>
                        <a:pt x="0" y="133"/>
                      </a:lnTo>
                      <a:lnTo>
                        <a:pt x="14" y="182"/>
                      </a:lnTo>
                      <a:lnTo>
                        <a:pt x="50" y="218"/>
                      </a:lnTo>
                      <a:lnTo>
                        <a:pt x="98" y="240"/>
                      </a:lnTo>
                      <a:lnTo>
                        <a:pt x="153" y="244"/>
                      </a:lnTo>
                      <a:lnTo>
                        <a:pt x="204" y="229"/>
                      </a:lnTo>
                      <a:lnTo>
                        <a:pt x="246" y="195"/>
                      </a:lnTo>
                      <a:lnTo>
                        <a:pt x="268" y="150"/>
                      </a:lnTo>
                      <a:lnTo>
                        <a:pt x="272" y="123"/>
                      </a:lnTo>
                      <a:close/>
                    </a:path>
                  </a:pathLst>
                </a:custGeom>
                <a:solidFill>
                  <a:srgbClr val="FFCC00"/>
                </a:solidFill>
                <a:ln w="0">
                  <a:solidFill>
                    <a:srgbClr val="000000"/>
                  </a:solidFill>
                  <a:prstDash val="solid"/>
                  <a:round/>
                  <a:headEnd/>
                  <a:tailEnd/>
                </a:ln>
              </p:spPr>
              <p:txBody>
                <a:bodyPr/>
                <a:lstStyle/>
                <a:p>
                  <a:endParaRPr lang="en-US"/>
                </a:p>
              </p:txBody>
            </p:sp>
            <p:sp>
              <p:nvSpPr>
                <p:cNvPr id="59409" name="Freeform 71"/>
                <p:cNvSpPr>
                  <a:spLocks/>
                </p:cNvSpPr>
                <p:nvPr/>
              </p:nvSpPr>
              <p:spPr bwMode="auto">
                <a:xfrm>
                  <a:off x="5137" y="1171"/>
                  <a:ext cx="45" cy="40"/>
                </a:xfrm>
                <a:custGeom>
                  <a:avLst/>
                  <a:gdLst>
                    <a:gd name="T0" fmla="*/ 0 w 271"/>
                    <a:gd name="T1" fmla="*/ 0 h 244"/>
                    <a:gd name="T2" fmla="*/ 0 w 271"/>
                    <a:gd name="T3" fmla="*/ 0 h 244"/>
                    <a:gd name="T4" fmla="*/ 0 w 271"/>
                    <a:gd name="T5" fmla="*/ 0 h 244"/>
                    <a:gd name="T6" fmla="*/ 0 w 271"/>
                    <a:gd name="T7" fmla="*/ 0 h 244"/>
                    <a:gd name="T8" fmla="*/ 0 w 271"/>
                    <a:gd name="T9" fmla="*/ 0 h 244"/>
                    <a:gd name="T10" fmla="*/ 0 w 271"/>
                    <a:gd name="T11" fmla="*/ 0 h 244"/>
                    <a:gd name="T12" fmla="*/ 0 w 271"/>
                    <a:gd name="T13" fmla="*/ 0 h 244"/>
                    <a:gd name="T14" fmla="*/ 0 w 271"/>
                    <a:gd name="T15" fmla="*/ 0 h 244"/>
                    <a:gd name="T16" fmla="*/ 0 w 271"/>
                    <a:gd name="T17" fmla="*/ 0 h 244"/>
                    <a:gd name="T18" fmla="*/ 0 w 271"/>
                    <a:gd name="T19" fmla="*/ 0 h 244"/>
                    <a:gd name="T20" fmla="*/ 0 w 271"/>
                    <a:gd name="T21" fmla="*/ 0 h 244"/>
                    <a:gd name="T22" fmla="*/ 0 w 271"/>
                    <a:gd name="T23" fmla="*/ 0 h 244"/>
                    <a:gd name="T24" fmla="*/ 0 w 271"/>
                    <a:gd name="T25" fmla="*/ 0 h 244"/>
                    <a:gd name="T26" fmla="*/ 0 w 271"/>
                    <a:gd name="T27" fmla="*/ 0 h 244"/>
                    <a:gd name="T28" fmla="*/ 0 w 271"/>
                    <a:gd name="T29" fmla="*/ 0 h 244"/>
                    <a:gd name="T30" fmla="*/ 0 w 271"/>
                    <a:gd name="T31" fmla="*/ 0 h 244"/>
                    <a:gd name="T32" fmla="*/ 0 w 271"/>
                    <a:gd name="T33" fmla="*/ 0 h 2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71" h="244">
                      <a:moveTo>
                        <a:pt x="271" y="123"/>
                      </a:moveTo>
                      <a:lnTo>
                        <a:pt x="261" y="74"/>
                      </a:lnTo>
                      <a:lnTo>
                        <a:pt x="229" y="36"/>
                      </a:lnTo>
                      <a:lnTo>
                        <a:pt x="184" y="9"/>
                      </a:lnTo>
                      <a:lnTo>
                        <a:pt x="129" y="0"/>
                      </a:lnTo>
                      <a:lnTo>
                        <a:pt x="74" y="14"/>
                      </a:lnTo>
                      <a:lnTo>
                        <a:pt x="32" y="42"/>
                      </a:lnTo>
                      <a:lnTo>
                        <a:pt x="6" y="85"/>
                      </a:lnTo>
                      <a:lnTo>
                        <a:pt x="0" y="133"/>
                      </a:lnTo>
                      <a:lnTo>
                        <a:pt x="15" y="182"/>
                      </a:lnTo>
                      <a:lnTo>
                        <a:pt x="48" y="218"/>
                      </a:lnTo>
                      <a:lnTo>
                        <a:pt x="98" y="240"/>
                      </a:lnTo>
                      <a:lnTo>
                        <a:pt x="153" y="244"/>
                      </a:lnTo>
                      <a:lnTo>
                        <a:pt x="205" y="229"/>
                      </a:lnTo>
                      <a:lnTo>
                        <a:pt x="244" y="195"/>
                      </a:lnTo>
                      <a:lnTo>
                        <a:pt x="268" y="150"/>
                      </a:lnTo>
                      <a:lnTo>
                        <a:pt x="271" y="123"/>
                      </a:lnTo>
                      <a:close/>
                    </a:path>
                  </a:pathLst>
                </a:custGeom>
                <a:solidFill>
                  <a:srgbClr val="FFCC00"/>
                </a:solidFill>
                <a:ln w="0">
                  <a:solidFill>
                    <a:srgbClr val="000000"/>
                  </a:solidFill>
                  <a:prstDash val="solid"/>
                  <a:round/>
                  <a:headEnd/>
                  <a:tailEnd/>
                </a:ln>
              </p:spPr>
              <p:txBody>
                <a:bodyPr/>
                <a:lstStyle/>
                <a:p>
                  <a:endParaRPr lang="en-US"/>
                </a:p>
              </p:txBody>
            </p:sp>
          </p:grpSp>
        </p:grpSp>
      </p:grpSp>
      <p:sp>
        <p:nvSpPr>
          <p:cNvPr id="90184" name="Rectangle 72"/>
          <p:cNvSpPr>
            <a:spLocks noGrp="1" noChangeArrowheads="1"/>
          </p:cNvSpPr>
          <p:nvPr>
            <p:ph type="title" idx="4294967295"/>
          </p:nvPr>
        </p:nvSpPr>
        <p:spPr>
          <a:xfrm>
            <a:off x="1981200" y="-1371600"/>
            <a:ext cx="8229600" cy="1143000"/>
          </a:xfrm>
        </p:spPr>
        <p:txBody>
          <a:bodyPr/>
          <a:lstStyle/>
          <a:p>
            <a:pPr eaLnBrk="1" hangingPunct="1">
              <a:defRPr/>
            </a:pPr>
            <a:r>
              <a:rPr lang="en-US" altLang="en-US" smtClean="0">
                <a:effectLst>
                  <a:outerShdw blurRad="38100" dist="38100" dir="2700000" algn="tl">
                    <a:srgbClr val="C0C0C0"/>
                  </a:outerShdw>
                </a:effectLst>
              </a:rPr>
              <a:t>Slide 21</a:t>
            </a:r>
          </a:p>
        </p:txBody>
      </p:sp>
    </p:spTree>
    <p:extLst>
      <p:ext uri="{BB962C8B-B14F-4D97-AF65-F5344CB8AC3E}">
        <p14:creationId xmlns:p14="http://schemas.microsoft.com/office/powerpoint/2010/main" val="8585866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0174"/>
                                        </p:tgtEl>
                                        <p:attrNameLst>
                                          <p:attrName>style.visibility</p:attrName>
                                        </p:attrNameLst>
                                      </p:cBhvr>
                                      <p:to>
                                        <p:strVal val="visible"/>
                                      </p:to>
                                    </p:set>
                                    <p:animEffect transition="in" filter="wipe(left)">
                                      <p:cBhvr>
                                        <p:cTn id="7" dur="1000"/>
                                        <p:tgtEl>
                                          <p:spTgt spid="90174"/>
                                        </p:tgtEl>
                                      </p:cBhvr>
                                    </p:animEffect>
                                  </p:childTnLst>
                                </p:cTn>
                              </p:par>
                            </p:childTnLst>
                          </p:cTn>
                        </p:par>
                        <p:par>
                          <p:cTn id="8" fill="hold" nodeType="afterGroup">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90160"/>
                                        </p:tgtEl>
                                        <p:attrNameLst>
                                          <p:attrName>style.visibility</p:attrName>
                                        </p:attrNameLst>
                                      </p:cBhvr>
                                      <p:to>
                                        <p:strVal val="visible"/>
                                      </p:to>
                                    </p:set>
                                    <p:animEffect transition="in" filter="wipe(left)">
                                      <p:cBhvr>
                                        <p:cTn id="11" dur="1000"/>
                                        <p:tgtEl>
                                          <p:spTgt spid="90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60" grpId="0" animBg="1"/>
      <p:bldP spid="9017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ChangeArrowheads="1"/>
          </p:cNvSpPr>
          <p:nvPr/>
        </p:nvSpPr>
        <p:spPr bwMode="auto">
          <a:xfrm>
            <a:off x="2286000" y="202217"/>
            <a:ext cx="7772400" cy="1569660"/>
          </a:xfrm>
          <a:prstGeom prst="rect">
            <a:avLst/>
          </a:prstGeom>
          <a:noFill/>
          <a:ln>
            <a:noFill/>
          </a:ln>
          <a:effectLst/>
          <a:extLst>
            <a:ext uri="{909E8E84-426E-40dd-AFC4-6F175D3DCCD1}"/>
            <a:ext uri="{91240B29-F687-4f45-9708-019B960494DF}"/>
            <a:ext uri="{AF507438-7753-43e0-B8FC-AC1667EBCBE1}"/>
          </a:extLst>
        </p:spPr>
        <p:txBody>
          <a:bodyPr>
            <a:spAutoFit/>
          </a:bodyPr>
          <a:lstStyle>
            <a:lvl1pPr eaLnBrk="0" hangingPunct="0">
              <a:defRPr sz="2400">
                <a:solidFill>
                  <a:schemeClr val="tx1"/>
                </a:solidFill>
                <a:latin typeface="Arial" panose="020B0604020202020204" pitchFamily="34" charset="0"/>
                <a:ea typeface="ＭＳ Ｐゴシック" charset="-128"/>
              </a:defRPr>
            </a:lvl1pPr>
            <a:lvl2pPr marL="742950" indent="-285750" eaLnBrk="0" hangingPunct="0">
              <a:defRPr sz="2400">
                <a:solidFill>
                  <a:schemeClr val="tx1"/>
                </a:solidFill>
                <a:latin typeface="Arial" panose="020B0604020202020204" pitchFamily="34" charset="0"/>
                <a:ea typeface="ＭＳ Ｐゴシック" charset="-128"/>
              </a:defRPr>
            </a:lvl2pPr>
            <a:lvl3pPr marL="1143000" indent="-228600" eaLnBrk="0" hangingPunct="0">
              <a:defRPr sz="2400">
                <a:solidFill>
                  <a:schemeClr val="tx1"/>
                </a:solidFill>
                <a:latin typeface="Arial" panose="020B0604020202020204" pitchFamily="34" charset="0"/>
                <a:ea typeface="ＭＳ Ｐゴシック" charset="-128"/>
              </a:defRPr>
            </a:lvl3pPr>
            <a:lvl4pPr marL="1600200" indent="-228600" eaLnBrk="0" hangingPunct="0">
              <a:defRPr sz="2400">
                <a:solidFill>
                  <a:schemeClr val="tx1"/>
                </a:solidFill>
                <a:latin typeface="Arial" panose="020B0604020202020204" pitchFamily="34" charset="0"/>
                <a:ea typeface="ＭＳ Ｐゴシック" charset="-128"/>
              </a:defRPr>
            </a:lvl4pPr>
            <a:lvl5pPr marL="2057400" indent="-228600" eaLnBrk="0" hangingPunct="0">
              <a:defRPr sz="2400">
                <a:solidFill>
                  <a:schemeClr val="tx1"/>
                </a:solidFill>
                <a:latin typeface="Arial" panose="020B0604020202020204"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pPr algn="ctr" eaLnBrk="1" hangingPunct="1">
              <a:defRPr/>
            </a:pPr>
            <a:r>
              <a:rPr lang="en-US" altLang="en-US" sz="3200" b="1" dirty="0">
                <a:solidFill>
                  <a:srgbClr val="CD7C11"/>
                </a:solidFill>
                <a:effectLst>
                  <a:outerShdw blurRad="38100" dist="38100" dir="2700000" algn="tl">
                    <a:srgbClr val="C0C0C0"/>
                  </a:outerShdw>
                </a:effectLst>
                <a:latin typeface="Verdana" panose="020B0604030504040204" pitchFamily="34" charset="0"/>
              </a:rPr>
              <a:t>Islam and Christianity spread with empires, trade, and migration.</a:t>
            </a:r>
          </a:p>
        </p:txBody>
      </p:sp>
      <p:sp>
        <p:nvSpPr>
          <p:cNvPr id="195589" name="Text Box 5"/>
          <p:cNvSpPr txBox="1">
            <a:spLocks noChangeArrowheads="1"/>
          </p:cNvSpPr>
          <p:nvPr/>
        </p:nvSpPr>
        <p:spPr bwMode="auto">
          <a:xfrm>
            <a:off x="358294" y="5176839"/>
            <a:ext cx="5661506" cy="1384995"/>
          </a:xfrm>
          <a:prstGeom prst="rect">
            <a:avLst/>
          </a:prstGeom>
          <a:noFill/>
          <a:ln>
            <a:noFill/>
          </a:ln>
          <a:effectLst/>
          <a:extLst>
            <a:ext uri="{909E8E84-426E-40dd-AFC4-6F175D3DCCD1}"/>
            <a:ext uri="{91240B29-F687-4f45-9708-019B960494DF}"/>
            <a:ext uri="{AF507438-7753-43e0-B8FC-AC1667EBCBE1}"/>
          </a:extLst>
        </p:spPr>
        <p:txBody>
          <a:bodyPr wrap="square">
            <a:spAutoFit/>
          </a:bodyPr>
          <a:lstStyle>
            <a:lvl1pPr eaLnBrk="0" hangingPunct="0">
              <a:defRPr sz="2400">
                <a:solidFill>
                  <a:schemeClr val="tx1"/>
                </a:solidFill>
                <a:latin typeface="Arial" panose="020B0604020202020204" pitchFamily="34" charset="0"/>
                <a:ea typeface="ＭＳ Ｐゴシック" charset="-128"/>
              </a:defRPr>
            </a:lvl1pPr>
            <a:lvl2pPr marL="742950" indent="-285750" eaLnBrk="0" hangingPunct="0">
              <a:defRPr sz="2400">
                <a:solidFill>
                  <a:schemeClr val="tx1"/>
                </a:solidFill>
                <a:latin typeface="Arial" panose="020B0604020202020204" pitchFamily="34" charset="0"/>
                <a:ea typeface="ＭＳ Ｐゴシック" charset="-128"/>
              </a:defRPr>
            </a:lvl2pPr>
            <a:lvl3pPr marL="1143000" indent="-228600" eaLnBrk="0" hangingPunct="0">
              <a:defRPr sz="2400">
                <a:solidFill>
                  <a:schemeClr val="tx1"/>
                </a:solidFill>
                <a:latin typeface="Arial" panose="020B0604020202020204" pitchFamily="34" charset="0"/>
                <a:ea typeface="ＭＳ Ｐゴシック" charset="-128"/>
              </a:defRPr>
            </a:lvl3pPr>
            <a:lvl4pPr marL="1600200" indent="-228600" eaLnBrk="0" hangingPunct="0">
              <a:defRPr sz="2400">
                <a:solidFill>
                  <a:schemeClr val="tx1"/>
                </a:solidFill>
                <a:latin typeface="Arial" panose="020B0604020202020204" pitchFamily="34" charset="0"/>
                <a:ea typeface="ＭＳ Ｐゴシック" charset="-128"/>
              </a:defRPr>
            </a:lvl4pPr>
            <a:lvl5pPr marL="2057400" indent="-228600" eaLnBrk="0" hangingPunct="0">
              <a:defRPr sz="2400">
                <a:solidFill>
                  <a:schemeClr val="tx1"/>
                </a:solidFill>
                <a:latin typeface="Arial" panose="020B0604020202020204"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pPr eaLnBrk="1" hangingPunct="1">
              <a:lnSpc>
                <a:spcPct val="80000"/>
              </a:lnSpc>
              <a:spcBef>
                <a:spcPct val="20000"/>
              </a:spcBef>
              <a:buFontTx/>
              <a:buChar char="•"/>
              <a:defRPr/>
            </a:pPr>
            <a:r>
              <a:rPr lang="en-US" altLang="en-US" sz="2000" dirty="0">
                <a:solidFill>
                  <a:srgbClr val="336699"/>
                </a:solidFill>
                <a:latin typeface="Verdana" panose="020B0604030504040204" pitchFamily="34" charset="0"/>
                <a:cs typeface="Times New Roman" panose="02020603050405020304" pitchFamily="18" charset="0"/>
              </a:rPr>
              <a:t>  </a:t>
            </a:r>
            <a:r>
              <a:rPr lang="en-US" altLang="en-US" sz="2000" b="1" dirty="0">
                <a:solidFill>
                  <a:srgbClr val="336699"/>
                </a:solidFill>
                <a:latin typeface="Verdana" panose="020B0604030504040204" pitchFamily="34" charset="0"/>
                <a:cs typeface="Times New Roman" panose="02020603050405020304" pitchFamily="18" charset="0"/>
              </a:rPr>
              <a:t>Traders and Sufi orders spread Islam in Africa and Asia.</a:t>
            </a:r>
          </a:p>
          <a:p>
            <a:pPr eaLnBrk="1" hangingPunct="1">
              <a:lnSpc>
                <a:spcPct val="80000"/>
              </a:lnSpc>
              <a:spcBef>
                <a:spcPct val="20000"/>
              </a:spcBef>
              <a:buFontTx/>
              <a:buChar char="•"/>
              <a:defRPr/>
            </a:pPr>
            <a:r>
              <a:rPr lang="en-US" altLang="en-US" sz="2000" b="1" dirty="0">
                <a:solidFill>
                  <a:srgbClr val="336699"/>
                </a:solidFill>
                <a:latin typeface="Verdana" panose="020B0604030504040204" pitchFamily="34" charset="0"/>
                <a:cs typeface="Times New Roman" panose="02020603050405020304" pitchFamily="18" charset="0"/>
              </a:rPr>
              <a:t>  The Ottoman Empire expanded into eastern Europe, and Islam spread into the Balkans.</a:t>
            </a:r>
            <a:r>
              <a:rPr lang="en-US" altLang="en-US" sz="2000" dirty="0">
                <a:solidFill>
                  <a:srgbClr val="336699"/>
                </a:solidFill>
                <a:latin typeface="Verdana" panose="020B0604030504040204" pitchFamily="34" charset="0"/>
                <a:cs typeface="Times New Roman" panose="02020603050405020304" pitchFamily="18" charset="0"/>
              </a:rPr>
              <a:t> </a:t>
            </a:r>
          </a:p>
        </p:txBody>
      </p:sp>
      <p:sp>
        <p:nvSpPr>
          <p:cNvPr id="195604" name="Rectangle 20"/>
          <p:cNvSpPr>
            <a:spLocks noChangeArrowheads="1"/>
          </p:cNvSpPr>
          <p:nvPr/>
        </p:nvSpPr>
        <p:spPr bwMode="auto">
          <a:xfrm>
            <a:off x="6248400" y="5105401"/>
            <a:ext cx="5368344" cy="1612749"/>
          </a:xfrm>
          <a:prstGeom prst="rect">
            <a:avLst/>
          </a:prstGeom>
          <a:noFill/>
          <a:ln>
            <a:noFill/>
          </a:ln>
          <a:effectLst/>
          <a:extLst>
            <a:ext uri="{909E8E84-426E-40dd-AFC4-6F175D3DCCD1}"/>
            <a:ext uri="{91240B29-F687-4f45-9708-019B960494DF}"/>
            <a:ext uri="{AF507438-7753-43e0-B8FC-AC1667EBCBE1}"/>
          </a:extLst>
        </p:spPr>
        <p:txBody>
          <a:bodyPr wrap="square">
            <a:spAutoFit/>
          </a:bodyPr>
          <a:lstStyle>
            <a:lvl1pPr eaLnBrk="0" hangingPunct="0">
              <a:defRPr sz="2400">
                <a:solidFill>
                  <a:schemeClr val="tx1"/>
                </a:solidFill>
                <a:latin typeface="Arial" panose="020B0604020202020204" pitchFamily="34" charset="0"/>
                <a:ea typeface="ＭＳ Ｐゴシック" charset="-128"/>
              </a:defRPr>
            </a:lvl1pPr>
            <a:lvl2pPr marL="742950" indent="-285750" eaLnBrk="0" hangingPunct="0">
              <a:defRPr sz="2400">
                <a:solidFill>
                  <a:schemeClr val="tx1"/>
                </a:solidFill>
                <a:latin typeface="Arial" panose="020B0604020202020204" pitchFamily="34" charset="0"/>
                <a:ea typeface="ＭＳ Ｐゴシック" charset="-128"/>
              </a:defRPr>
            </a:lvl2pPr>
            <a:lvl3pPr marL="1143000" indent="-228600" eaLnBrk="0" hangingPunct="0">
              <a:defRPr sz="2400">
                <a:solidFill>
                  <a:schemeClr val="tx1"/>
                </a:solidFill>
                <a:latin typeface="Arial" panose="020B0604020202020204" pitchFamily="34" charset="0"/>
                <a:ea typeface="ＭＳ Ｐゴシック" charset="-128"/>
              </a:defRPr>
            </a:lvl3pPr>
            <a:lvl4pPr marL="1600200" indent="-228600" eaLnBrk="0" hangingPunct="0">
              <a:defRPr sz="2400">
                <a:solidFill>
                  <a:schemeClr val="tx1"/>
                </a:solidFill>
                <a:latin typeface="Arial" panose="020B0604020202020204" pitchFamily="34" charset="0"/>
                <a:ea typeface="ＭＳ Ｐゴシック" charset="-128"/>
              </a:defRPr>
            </a:lvl4pPr>
            <a:lvl5pPr marL="2057400" indent="-228600" eaLnBrk="0" hangingPunct="0">
              <a:defRPr sz="2400">
                <a:solidFill>
                  <a:schemeClr val="tx1"/>
                </a:solidFill>
                <a:latin typeface="Arial" panose="020B0604020202020204"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pPr eaLnBrk="1" hangingPunct="1">
              <a:spcBef>
                <a:spcPct val="20000"/>
              </a:spcBef>
              <a:buFontTx/>
              <a:buChar char="•"/>
              <a:defRPr/>
            </a:pPr>
            <a:r>
              <a:rPr lang="en-US" altLang="en-US" sz="1900" dirty="0">
                <a:solidFill>
                  <a:srgbClr val="336699"/>
                </a:solidFill>
                <a:latin typeface="Verdana" panose="020B0604030504040204" pitchFamily="34" charset="0"/>
              </a:rPr>
              <a:t>  </a:t>
            </a:r>
            <a:r>
              <a:rPr lang="en-US" altLang="en-US" sz="1900" b="1" dirty="0">
                <a:solidFill>
                  <a:srgbClr val="336699"/>
                </a:solidFill>
                <a:latin typeface="Verdana" panose="020B0604030504040204" pitchFamily="34" charset="0"/>
              </a:rPr>
              <a:t>Catholic missionaries and religious orders followed the spread of empires in Asia, Africa, and the Americas.</a:t>
            </a:r>
          </a:p>
          <a:p>
            <a:pPr eaLnBrk="1" hangingPunct="1">
              <a:spcBef>
                <a:spcPct val="20000"/>
              </a:spcBef>
              <a:buFontTx/>
              <a:buChar char="•"/>
              <a:defRPr/>
            </a:pPr>
            <a:r>
              <a:rPr lang="en-US" altLang="en-US" sz="1900" b="1" dirty="0">
                <a:solidFill>
                  <a:srgbClr val="336699"/>
                </a:solidFill>
                <a:latin typeface="Verdana" panose="020B0604030504040204" pitchFamily="34" charset="0"/>
              </a:rPr>
              <a:t>  Protestants colonized North America.</a:t>
            </a:r>
          </a:p>
        </p:txBody>
      </p:sp>
      <p:pic>
        <p:nvPicPr>
          <p:cNvPr id="61446" name="Picture 21" descr="mission-churc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19494" y="2060189"/>
            <a:ext cx="3407086" cy="270708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1447" name="Picture 25" descr="ricci-jesui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82200" y="937230"/>
            <a:ext cx="2209800" cy="30510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61448" name="Group 39"/>
          <p:cNvGrpSpPr>
            <a:grpSpLocks/>
          </p:cNvGrpSpPr>
          <p:nvPr/>
        </p:nvGrpSpPr>
        <p:grpSpPr bwMode="auto">
          <a:xfrm>
            <a:off x="47440" y="152400"/>
            <a:ext cx="1371600" cy="1447800"/>
            <a:chOff x="96" y="96"/>
            <a:chExt cx="864" cy="912"/>
          </a:xfrm>
        </p:grpSpPr>
        <p:sp>
          <p:nvSpPr>
            <p:cNvPr id="195624" name="Text Box 40"/>
            <p:cNvSpPr txBox="1">
              <a:spLocks noChangeArrowheads="1"/>
            </p:cNvSpPr>
            <p:nvPr/>
          </p:nvSpPr>
          <p:spPr bwMode="auto">
            <a:xfrm>
              <a:off x="96" y="755"/>
              <a:ext cx="864" cy="253"/>
            </a:xfrm>
            <a:prstGeom prst="rect">
              <a:avLst/>
            </a:prstGeom>
            <a:noFill/>
            <a:ln>
              <a:noFill/>
            </a:ln>
            <a:effectLst/>
            <a:extLst>
              <a:ext uri="{909E8E84-426E-40dd-AFC4-6F175D3DCCD1}"/>
              <a:ext uri="{91240B29-F687-4f45-9708-019B960494DF}"/>
              <a:ext uri="{AF507438-7753-43e0-B8FC-AC1667EBCBE1}"/>
            </a:extLst>
          </p:spPr>
          <p:txBody>
            <a:bodyPr/>
            <a:lstStyle>
              <a:lvl1pPr eaLnBrk="0" hangingPunct="0">
                <a:defRPr sz="2400">
                  <a:solidFill>
                    <a:schemeClr val="tx1"/>
                  </a:solidFill>
                  <a:latin typeface="Arial" panose="020B0604020202020204" pitchFamily="34" charset="0"/>
                  <a:ea typeface="ＭＳ Ｐゴシック" charset="-128"/>
                </a:defRPr>
              </a:lvl1pPr>
              <a:lvl2pPr marL="742950" indent="-285750" eaLnBrk="0" hangingPunct="0">
                <a:defRPr sz="2400">
                  <a:solidFill>
                    <a:schemeClr val="tx1"/>
                  </a:solidFill>
                  <a:latin typeface="Arial" panose="020B0604020202020204" pitchFamily="34" charset="0"/>
                  <a:ea typeface="ＭＳ Ｐゴシック" charset="-128"/>
                </a:defRPr>
              </a:lvl2pPr>
              <a:lvl3pPr marL="1143000" indent="-228600" eaLnBrk="0" hangingPunct="0">
                <a:defRPr sz="2400">
                  <a:solidFill>
                    <a:schemeClr val="tx1"/>
                  </a:solidFill>
                  <a:latin typeface="Arial" panose="020B0604020202020204" pitchFamily="34" charset="0"/>
                  <a:ea typeface="ＭＳ Ｐゴシック" charset="-128"/>
                </a:defRPr>
              </a:lvl3pPr>
              <a:lvl4pPr marL="1600200" indent="-228600" eaLnBrk="0" hangingPunct="0">
                <a:defRPr sz="2400">
                  <a:solidFill>
                    <a:schemeClr val="tx1"/>
                  </a:solidFill>
                  <a:latin typeface="Arial" panose="020B0604020202020204" pitchFamily="34" charset="0"/>
                  <a:ea typeface="ＭＳ Ｐゴシック" charset="-128"/>
                </a:defRPr>
              </a:lvl4pPr>
              <a:lvl5pPr marL="2057400" indent="-228600" eaLnBrk="0" hangingPunct="0">
                <a:defRPr sz="2400">
                  <a:solidFill>
                    <a:schemeClr val="tx1"/>
                  </a:solidFill>
                  <a:latin typeface="Arial" panose="020B0604020202020204"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pPr algn="ctr" eaLnBrk="1" hangingPunct="1">
                <a:spcBef>
                  <a:spcPct val="50000"/>
                </a:spcBef>
                <a:defRPr/>
              </a:pPr>
              <a:r>
                <a:rPr lang="en-US" altLang="en-US" sz="1200" b="1">
                  <a:solidFill>
                    <a:srgbClr val="CD7C11"/>
                  </a:solidFill>
                  <a:effectLst>
                    <a:outerShdw blurRad="38100" dist="38100" dir="2700000" algn="tl">
                      <a:srgbClr val="C0C0C0"/>
                    </a:outerShdw>
                  </a:effectLst>
                  <a:latin typeface="Verdana" panose="020B0604030504040204" pitchFamily="34" charset="0"/>
                </a:rPr>
                <a:t>Population &amp; Environment</a:t>
              </a:r>
            </a:p>
          </p:txBody>
        </p:sp>
        <p:grpSp>
          <p:nvGrpSpPr>
            <p:cNvPr id="61453" name="Group 41"/>
            <p:cNvGrpSpPr>
              <a:grpSpLocks/>
            </p:cNvGrpSpPr>
            <p:nvPr/>
          </p:nvGrpSpPr>
          <p:grpSpPr bwMode="auto">
            <a:xfrm>
              <a:off x="192" y="96"/>
              <a:ext cx="720" cy="659"/>
              <a:chOff x="4464" y="2352"/>
              <a:chExt cx="1008" cy="1008"/>
            </a:xfrm>
          </p:grpSpPr>
          <p:sp>
            <p:nvSpPr>
              <p:cNvPr id="61454" name="Rectangle 42"/>
              <p:cNvSpPr>
                <a:spLocks noChangeArrowheads="1"/>
              </p:cNvSpPr>
              <p:nvPr/>
            </p:nvSpPr>
            <p:spPr bwMode="auto">
              <a:xfrm>
                <a:off x="4464" y="2352"/>
                <a:ext cx="1008" cy="1008"/>
              </a:xfrm>
              <a:prstGeom prst="rect">
                <a:avLst/>
              </a:prstGeom>
              <a:solidFill>
                <a:schemeClr val="bg1"/>
              </a:solidFill>
              <a:ln w="12700">
                <a:solidFill>
                  <a:schemeClr val="tx1"/>
                </a:solidFill>
                <a:miter lim="800000"/>
                <a:headEnd/>
                <a:tailEnd/>
              </a:ln>
            </p:spPr>
            <p:txBody>
              <a:bodyPr wrap="none" anchor="ctr"/>
              <a:lstStyle>
                <a:lvl1pPr>
                  <a:spcBef>
                    <a:spcPct val="20000"/>
                  </a:spcBef>
                  <a:buChar char="•"/>
                  <a:defRPr sz="3200">
                    <a:solidFill>
                      <a:srgbClr val="CC9900"/>
                    </a:solidFill>
                    <a:latin typeface="Verdana" panose="020B0604030504040204" pitchFamily="34" charset="0"/>
                    <a:ea typeface="ＭＳ Ｐゴシック" panose="020B0600070205080204" pitchFamily="34" charset="-128"/>
                  </a:defRPr>
                </a:lvl1pPr>
                <a:lvl2pPr marL="742950" indent="-285750">
                  <a:spcBef>
                    <a:spcPct val="20000"/>
                  </a:spcBef>
                  <a:buChar char="–"/>
                  <a:defRPr sz="2800">
                    <a:solidFill>
                      <a:srgbClr val="CC9900"/>
                    </a:solidFill>
                    <a:latin typeface="Verdana" panose="020B0604030504040204" pitchFamily="34" charset="0"/>
                    <a:ea typeface="ＭＳ Ｐゴシック" panose="020B0600070205080204" pitchFamily="34" charset="-128"/>
                  </a:defRPr>
                </a:lvl2pPr>
                <a:lvl3pPr marL="1143000" indent="-228600">
                  <a:spcBef>
                    <a:spcPct val="20000"/>
                  </a:spcBef>
                  <a:buChar char="•"/>
                  <a:defRPr sz="2400">
                    <a:solidFill>
                      <a:srgbClr val="CC9900"/>
                    </a:solidFill>
                    <a:latin typeface="Verdana" panose="020B0604030504040204" pitchFamily="34" charset="0"/>
                    <a:ea typeface="ＭＳ Ｐゴシック" panose="020B0600070205080204" pitchFamily="34" charset="-128"/>
                  </a:defRPr>
                </a:lvl3pPr>
                <a:lvl4pPr marL="16002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4pPr>
                <a:lvl5pPr marL="20574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9pPr>
              </a:lstStyle>
              <a:p>
                <a:pPr algn="ctr" eaLnBrk="1" hangingPunct="1">
                  <a:spcBef>
                    <a:spcPct val="0"/>
                  </a:spcBef>
                  <a:buFontTx/>
                  <a:buNone/>
                </a:pPr>
                <a:endParaRPr lang="en-US" altLang="en-US" sz="1800">
                  <a:solidFill>
                    <a:schemeClr val="tx1"/>
                  </a:solidFill>
                  <a:latin typeface="Arial" panose="020B0604020202020204" pitchFamily="34" charset="0"/>
                </a:endParaRPr>
              </a:p>
            </p:txBody>
          </p:sp>
          <p:graphicFrame>
            <p:nvGraphicFramePr>
              <p:cNvPr id="61455" name="Object 43"/>
              <p:cNvGraphicFramePr>
                <a:graphicFrameLocks noChangeAspect="1"/>
              </p:cNvGraphicFramePr>
              <p:nvPr/>
            </p:nvGraphicFramePr>
            <p:xfrm>
              <a:off x="4608" y="2400"/>
              <a:ext cx="821" cy="912"/>
            </p:xfrm>
            <a:graphic>
              <a:graphicData uri="http://schemas.openxmlformats.org/presentationml/2006/ole">
                <mc:AlternateContent xmlns:mc="http://schemas.openxmlformats.org/markup-compatibility/2006">
                  <mc:Choice xmlns:v="urn:schemas-microsoft-com:vml" Requires="v">
                    <p:oleObj spid="_x0000_s9224" name="Image" r:id="rId6" imgW="1448641" imgH="1779033" progId="Photoshop.Image.4">
                      <p:embed/>
                    </p:oleObj>
                  </mc:Choice>
                  <mc:Fallback>
                    <p:oleObj name="Image" r:id="rId6" imgW="1448641" imgH="1779033" progId="Photoshop.Image.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08" y="2400"/>
                            <a:ext cx="821" cy="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grpSp>
            <p:nvGrpSpPr>
              <p:cNvPr id="61456" name="Group 44"/>
              <p:cNvGrpSpPr>
                <a:grpSpLocks/>
              </p:cNvGrpSpPr>
              <p:nvPr/>
            </p:nvGrpSpPr>
            <p:grpSpPr bwMode="auto">
              <a:xfrm>
                <a:off x="4464" y="3024"/>
                <a:ext cx="362" cy="290"/>
                <a:chOff x="4936" y="1159"/>
                <a:chExt cx="329" cy="263"/>
              </a:xfrm>
            </p:grpSpPr>
            <p:sp>
              <p:nvSpPr>
                <p:cNvPr id="61457" name="Freeform 45"/>
                <p:cNvSpPr>
                  <a:spLocks/>
                </p:cNvSpPr>
                <p:nvPr/>
              </p:nvSpPr>
              <p:spPr bwMode="auto">
                <a:xfrm>
                  <a:off x="4936" y="1159"/>
                  <a:ext cx="329" cy="263"/>
                </a:xfrm>
                <a:custGeom>
                  <a:avLst/>
                  <a:gdLst>
                    <a:gd name="T0" fmla="*/ 0 w 1975"/>
                    <a:gd name="T1" fmla="*/ 0 h 1576"/>
                    <a:gd name="T2" fmla="*/ 1 w 1975"/>
                    <a:gd name="T3" fmla="*/ 0 h 1576"/>
                    <a:gd name="T4" fmla="*/ 1 w 1975"/>
                    <a:gd name="T5" fmla="*/ 0 h 1576"/>
                    <a:gd name="T6" fmla="*/ 1 w 1975"/>
                    <a:gd name="T7" fmla="*/ 0 h 1576"/>
                    <a:gd name="T8" fmla="*/ 1 w 1975"/>
                    <a:gd name="T9" fmla="*/ 0 h 1576"/>
                    <a:gd name="T10" fmla="*/ 1 w 1975"/>
                    <a:gd name="T11" fmla="*/ 0 h 1576"/>
                    <a:gd name="T12" fmla="*/ 1 w 1975"/>
                    <a:gd name="T13" fmla="*/ 0 h 1576"/>
                    <a:gd name="T14" fmla="*/ 1 w 1975"/>
                    <a:gd name="T15" fmla="*/ 0 h 1576"/>
                    <a:gd name="T16" fmla="*/ 1 w 1975"/>
                    <a:gd name="T17" fmla="*/ 0 h 1576"/>
                    <a:gd name="T18" fmla="*/ 1 w 1975"/>
                    <a:gd name="T19" fmla="*/ 0 h 1576"/>
                    <a:gd name="T20" fmla="*/ 1 w 1975"/>
                    <a:gd name="T21" fmla="*/ 1 h 1576"/>
                    <a:gd name="T22" fmla="*/ 1 w 1975"/>
                    <a:gd name="T23" fmla="*/ 1 h 1576"/>
                    <a:gd name="T24" fmla="*/ 1 w 1975"/>
                    <a:gd name="T25" fmla="*/ 1 h 1576"/>
                    <a:gd name="T26" fmla="*/ 1 w 1975"/>
                    <a:gd name="T27" fmla="*/ 1 h 1576"/>
                    <a:gd name="T28" fmla="*/ 1 w 1975"/>
                    <a:gd name="T29" fmla="*/ 1 h 1576"/>
                    <a:gd name="T30" fmla="*/ 1 w 1975"/>
                    <a:gd name="T31" fmla="*/ 1 h 1576"/>
                    <a:gd name="T32" fmla="*/ 1 w 1975"/>
                    <a:gd name="T33" fmla="*/ 1 h 1576"/>
                    <a:gd name="T34" fmla="*/ 1 w 1975"/>
                    <a:gd name="T35" fmla="*/ 0 h 1576"/>
                    <a:gd name="T36" fmla="*/ 1 w 1975"/>
                    <a:gd name="T37" fmla="*/ 0 h 1576"/>
                    <a:gd name="T38" fmla="*/ 1 w 1975"/>
                    <a:gd name="T39" fmla="*/ 0 h 1576"/>
                    <a:gd name="T40" fmla="*/ 1 w 1975"/>
                    <a:gd name="T41" fmla="*/ 1 h 1576"/>
                    <a:gd name="T42" fmla="*/ 1 w 1975"/>
                    <a:gd name="T43" fmla="*/ 1 h 1576"/>
                    <a:gd name="T44" fmla="*/ 0 w 1975"/>
                    <a:gd name="T45" fmla="*/ 1 h 1576"/>
                    <a:gd name="T46" fmla="*/ 0 w 1975"/>
                    <a:gd name="T47" fmla="*/ 1 h 1576"/>
                    <a:gd name="T48" fmla="*/ 0 w 1975"/>
                    <a:gd name="T49" fmla="*/ 1 h 1576"/>
                    <a:gd name="T50" fmla="*/ 0 w 1975"/>
                    <a:gd name="T51" fmla="*/ 1 h 1576"/>
                    <a:gd name="T52" fmla="*/ 0 w 1975"/>
                    <a:gd name="T53" fmla="*/ 1 h 1576"/>
                    <a:gd name="T54" fmla="*/ 0 w 1975"/>
                    <a:gd name="T55" fmla="*/ 0 h 1576"/>
                    <a:gd name="T56" fmla="*/ 0 w 1975"/>
                    <a:gd name="T57" fmla="*/ 0 h 1576"/>
                    <a:gd name="T58" fmla="*/ 0 w 1975"/>
                    <a:gd name="T59" fmla="*/ 0 h 1576"/>
                    <a:gd name="T60" fmla="*/ 0 w 1975"/>
                    <a:gd name="T61" fmla="*/ 0 h 1576"/>
                    <a:gd name="T62" fmla="*/ 1 w 1975"/>
                    <a:gd name="T63" fmla="*/ 0 h 1576"/>
                    <a:gd name="T64" fmla="*/ 0 w 1975"/>
                    <a:gd name="T65" fmla="*/ 0 h 15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975" h="1576">
                      <a:moveTo>
                        <a:pt x="711" y="0"/>
                      </a:moveTo>
                      <a:lnTo>
                        <a:pt x="871" y="0"/>
                      </a:lnTo>
                      <a:lnTo>
                        <a:pt x="989" y="101"/>
                      </a:lnTo>
                      <a:lnTo>
                        <a:pt x="1105" y="0"/>
                      </a:lnTo>
                      <a:lnTo>
                        <a:pt x="1264" y="0"/>
                      </a:lnTo>
                      <a:lnTo>
                        <a:pt x="1093" y="193"/>
                      </a:lnTo>
                      <a:lnTo>
                        <a:pt x="1342" y="402"/>
                      </a:lnTo>
                      <a:lnTo>
                        <a:pt x="1813" y="0"/>
                      </a:lnTo>
                      <a:lnTo>
                        <a:pt x="1975" y="0"/>
                      </a:lnTo>
                      <a:lnTo>
                        <a:pt x="1551" y="474"/>
                      </a:lnTo>
                      <a:lnTo>
                        <a:pt x="1551" y="958"/>
                      </a:lnTo>
                      <a:lnTo>
                        <a:pt x="1627" y="1576"/>
                      </a:lnTo>
                      <a:lnTo>
                        <a:pt x="1464" y="1576"/>
                      </a:lnTo>
                      <a:lnTo>
                        <a:pt x="1342" y="959"/>
                      </a:lnTo>
                      <a:lnTo>
                        <a:pt x="1234" y="1576"/>
                      </a:lnTo>
                      <a:lnTo>
                        <a:pt x="1074" y="1576"/>
                      </a:lnTo>
                      <a:lnTo>
                        <a:pt x="1132" y="958"/>
                      </a:lnTo>
                      <a:lnTo>
                        <a:pt x="1132" y="474"/>
                      </a:lnTo>
                      <a:lnTo>
                        <a:pt x="989" y="310"/>
                      </a:lnTo>
                      <a:lnTo>
                        <a:pt x="839" y="474"/>
                      </a:lnTo>
                      <a:lnTo>
                        <a:pt x="839" y="958"/>
                      </a:lnTo>
                      <a:lnTo>
                        <a:pt x="916" y="1576"/>
                      </a:lnTo>
                      <a:lnTo>
                        <a:pt x="759" y="1576"/>
                      </a:lnTo>
                      <a:lnTo>
                        <a:pt x="632" y="959"/>
                      </a:lnTo>
                      <a:lnTo>
                        <a:pt x="525" y="1576"/>
                      </a:lnTo>
                      <a:lnTo>
                        <a:pt x="366" y="1576"/>
                      </a:lnTo>
                      <a:lnTo>
                        <a:pt x="426" y="958"/>
                      </a:lnTo>
                      <a:lnTo>
                        <a:pt x="426" y="474"/>
                      </a:lnTo>
                      <a:lnTo>
                        <a:pt x="0" y="0"/>
                      </a:lnTo>
                      <a:lnTo>
                        <a:pt x="162" y="0"/>
                      </a:lnTo>
                      <a:lnTo>
                        <a:pt x="632" y="402"/>
                      </a:lnTo>
                      <a:lnTo>
                        <a:pt x="881" y="193"/>
                      </a:lnTo>
                      <a:lnTo>
                        <a:pt x="711" y="0"/>
                      </a:lnTo>
                      <a:close/>
                    </a:path>
                  </a:pathLst>
                </a:custGeom>
                <a:solidFill>
                  <a:srgbClr val="FFCC00"/>
                </a:solidFill>
                <a:ln w="0">
                  <a:solidFill>
                    <a:srgbClr val="000000"/>
                  </a:solidFill>
                  <a:prstDash val="solid"/>
                  <a:round/>
                  <a:headEnd/>
                  <a:tailEnd/>
                </a:ln>
              </p:spPr>
              <p:txBody>
                <a:bodyPr/>
                <a:lstStyle/>
                <a:p>
                  <a:endParaRPr lang="en-US"/>
                </a:p>
              </p:txBody>
            </p:sp>
            <p:sp>
              <p:nvSpPr>
                <p:cNvPr id="61458" name="Freeform 46"/>
                <p:cNvSpPr>
                  <a:spLocks/>
                </p:cNvSpPr>
                <p:nvPr/>
              </p:nvSpPr>
              <p:spPr bwMode="auto">
                <a:xfrm>
                  <a:off x="5018" y="1171"/>
                  <a:ext cx="45" cy="40"/>
                </a:xfrm>
                <a:custGeom>
                  <a:avLst/>
                  <a:gdLst>
                    <a:gd name="T0" fmla="*/ 0 w 272"/>
                    <a:gd name="T1" fmla="*/ 0 h 244"/>
                    <a:gd name="T2" fmla="*/ 0 w 272"/>
                    <a:gd name="T3" fmla="*/ 0 h 244"/>
                    <a:gd name="T4" fmla="*/ 0 w 272"/>
                    <a:gd name="T5" fmla="*/ 0 h 244"/>
                    <a:gd name="T6" fmla="*/ 0 w 272"/>
                    <a:gd name="T7" fmla="*/ 0 h 244"/>
                    <a:gd name="T8" fmla="*/ 0 w 272"/>
                    <a:gd name="T9" fmla="*/ 0 h 244"/>
                    <a:gd name="T10" fmla="*/ 0 w 272"/>
                    <a:gd name="T11" fmla="*/ 0 h 244"/>
                    <a:gd name="T12" fmla="*/ 0 w 272"/>
                    <a:gd name="T13" fmla="*/ 0 h 244"/>
                    <a:gd name="T14" fmla="*/ 0 w 272"/>
                    <a:gd name="T15" fmla="*/ 0 h 244"/>
                    <a:gd name="T16" fmla="*/ 0 w 272"/>
                    <a:gd name="T17" fmla="*/ 0 h 244"/>
                    <a:gd name="T18" fmla="*/ 0 w 272"/>
                    <a:gd name="T19" fmla="*/ 0 h 244"/>
                    <a:gd name="T20" fmla="*/ 0 w 272"/>
                    <a:gd name="T21" fmla="*/ 0 h 244"/>
                    <a:gd name="T22" fmla="*/ 0 w 272"/>
                    <a:gd name="T23" fmla="*/ 0 h 244"/>
                    <a:gd name="T24" fmla="*/ 0 w 272"/>
                    <a:gd name="T25" fmla="*/ 0 h 244"/>
                    <a:gd name="T26" fmla="*/ 0 w 272"/>
                    <a:gd name="T27" fmla="*/ 0 h 244"/>
                    <a:gd name="T28" fmla="*/ 0 w 272"/>
                    <a:gd name="T29" fmla="*/ 0 h 244"/>
                    <a:gd name="T30" fmla="*/ 0 w 272"/>
                    <a:gd name="T31" fmla="*/ 0 h 244"/>
                    <a:gd name="T32" fmla="*/ 0 w 272"/>
                    <a:gd name="T33" fmla="*/ 0 h 2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72" h="244">
                      <a:moveTo>
                        <a:pt x="272" y="123"/>
                      </a:moveTo>
                      <a:lnTo>
                        <a:pt x="261" y="74"/>
                      </a:lnTo>
                      <a:lnTo>
                        <a:pt x="231" y="36"/>
                      </a:lnTo>
                      <a:lnTo>
                        <a:pt x="184" y="9"/>
                      </a:lnTo>
                      <a:lnTo>
                        <a:pt x="130" y="0"/>
                      </a:lnTo>
                      <a:lnTo>
                        <a:pt x="78" y="14"/>
                      </a:lnTo>
                      <a:lnTo>
                        <a:pt x="33" y="42"/>
                      </a:lnTo>
                      <a:lnTo>
                        <a:pt x="5" y="85"/>
                      </a:lnTo>
                      <a:lnTo>
                        <a:pt x="0" y="133"/>
                      </a:lnTo>
                      <a:lnTo>
                        <a:pt x="14" y="182"/>
                      </a:lnTo>
                      <a:lnTo>
                        <a:pt x="50" y="218"/>
                      </a:lnTo>
                      <a:lnTo>
                        <a:pt x="98" y="240"/>
                      </a:lnTo>
                      <a:lnTo>
                        <a:pt x="153" y="244"/>
                      </a:lnTo>
                      <a:lnTo>
                        <a:pt x="204" y="229"/>
                      </a:lnTo>
                      <a:lnTo>
                        <a:pt x="246" y="195"/>
                      </a:lnTo>
                      <a:lnTo>
                        <a:pt x="268" y="150"/>
                      </a:lnTo>
                      <a:lnTo>
                        <a:pt x="272" y="123"/>
                      </a:lnTo>
                      <a:close/>
                    </a:path>
                  </a:pathLst>
                </a:custGeom>
                <a:solidFill>
                  <a:srgbClr val="FFCC00"/>
                </a:solidFill>
                <a:ln w="0">
                  <a:solidFill>
                    <a:srgbClr val="000000"/>
                  </a:solidFill>
                  <a:prstDash val="solid"/>
                  <a:round/>
                  <a:headEnd/>
                  <a:tailEnd/>
                </a:ln>
              </p:spPr>
              <p:txBody>
                <a:bodyPr/>
                <a:lstStyle/>
                <a:p>
                  <a:endParaRPr lang="en-US"/>
                </a:p>
              </p:txBody>
            </p:sp>
            <p:sp>
              <p:nvSpPr>
                <p:cNvPr id="61459" name="Freeform 47"/>
                <p:cNvSpPr>
                  <a:spLocks/>
                </p:cNvSpPr>
                <p:nvPr/>
              </p:nvSpPr>
              <p:spPr bwMode="auto">
                <a:xfrm>
                  <a:off x="5137" y="1171"/>
                  <a:ext cx="45" cy="40"/>
                </a:xfrm>
                <a:custGeom>
                  <a:avLst/>
                  <a:gdLst>
                    <a:gd name="T0" fmla="*/ 0 w 271"/>
                    <a:gd name="T1" fmla="*/ 0 h 244"/>
                    <a:gd name="T2" fmla="*/ 0 w 271"/>
                    <a:gd name="T3" fmla="*/ 0 h 244"/>
                    <a:gd name="T4" fmla="*/ 0 w 271"/>
                    <a:gd name="T5" fmla="*/ 0 h 244"/>
                    <a:gd name="T6" fmla="*/ 0 w 271"/>
                    <a:gd name="T7" fmla="*/ 0 h 244"/>
                    <a:gd name="T8" fmla="*/ 0 w 271"/>
                    <a:gd name="T9" fmla="*/ 0 h 244"/>
                    <a:gd name="T10" fmla="*/ 0 w 271"/>
                    <a:gd name="T11" fmla="*/ 0 h 244"/>
                    <a:gd name="T12" fmla="*/ 0 w 271"/>
                    <a:gd name="T13" fmla="*/ 0 h 244"/>
                    <a:gd name="T14" fmla="*/ 0 w 271"/>
                    <a:gd name="T15" fmla="*/ 0 h 244"/>
                    <a:gd name="T16" fmla="*/ 0 w 271"/>
                    <a:gd name="T17" fmla="*/ 0 h 244"/>
                    <a:gd name="T18" fmla="*/ 0 w 271"/>
                    <a:gd name="T19" fmla="*/ 0 h 244"/>
                    <a:gd name="T20" fmla="*/ 0 w 271"/>
                    <a:gd name="T21" fmla="*/ 0 h 244"/>
                    <a:gd name="T22" fmla="*/ 0 w 271"/>
                    <a:gd name="T23" fmla="*/ 0 h 244"/>
                    <a:gd name="T24" fmla="*/ 0 w 271"/>
                    <a:gd name="T25" fmla="*/ 0 h 244"/>
                    <a:gd name="T26" fmla="*/ 0 w 271"/>
                    <a:gd name="T27" fmla="*/ 0 h 244"/>
                    <a:gd name="T28" fmla="*/ 0 w 271"/>
                    <a:gd name="T29" fmla="*/ 0 h 244"/>
                    <a:gd name="T30" fmla="*/ 0 w 271"/>
                    <a:gd name="T31" fmla="*/ 0 h 244"/>
                    <a:gd name="T32" fmla="*/ 0 w 271"/>
                    <a:gd name="T33" fmla="*/ 0 h 2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71" h="244">
                      <a:moveTo>
                        <a:pt x="271" y="123"/>
                      </a:moveTo>
                      <a:lnTo>
                        <a:pt x="261" y="74"/>
                      </a:lnTo>
                      <a:lnTo>
                        <a:pt x="229" y="36"/>
                      </a:lnTo>
                      <a:lnTo>
                        <a:pt x="184" y="9"/>
                      </a:lnTo>
                      <a:lnTo>
                        <a:pt x="129" y="0"/>
                      </a:lnTo>
                      <a:lnTo>
                        <a:pt x="74" y="14"/>
                      </a:lnTo>
                      <a:lnTo>
                        <a:pt x="32" y="42"/>
                      </a:lnTo>
                      <a:lnTo>
                        <a:pt x="6" y="85"/>
                      </a:lnTo>
                      <a:lnTo>
                        <a:pt x="0" y="133"/>
                      </a:lnTo>
                      <a:lnTo>
                        <a:pt x="15" y="182"/>
                      </a:lnTo>
                      <a:lnTo>
                        <a:pt x="48" y="218"/>
                      </a:lnTo>
                      <a:lnTo>
                        <a:pt x="98" y="240"/>
                      </a:lnTo>
                      <a:lnTo>
                        <a:pt x="153" y="244"/>
                      </a:lnTo>
                      <a:lnTo>
                        <a:pt x="205" y="229"/>
                      </a:lnTo>
                      <a:lnTo>
                        <a:pt x="244" y="195"/>
                      </a:lnTo>
                      <a:lnTo>
                        <a:pt x="268" y="150"/>
                      </a:lnTo>
                      <a:lnTo>
                        <a:pt x="271" y="123"/>
                      </a:lnTo>
                      <a:close/>
                    </a:path>
                  </a:pathLst>
                </a:custGeom>
                <a:solidFill>
                  <a:srgbClr val="FFCC00"/>
                </a:solidFill>
                <a:ln w="0">
                  <a:solidFill>
                    <a:srgbClr val="000000"/>
                  </a:solidFill>
                  <a:prstDash val="solid"/>
                  <a:round/>
                  <a:headEnd/>
                  <a:tailEnd/>
                </a:ln>
              </p:spPr>
              <p:txBody>
                <a:bodyPr/>
                <a:lstStyle/>
                <a:p>
                  <a:endParaRPr lang="en-US"/>
                </a:p>
              </p:txBody>
            </p:sp>
          </p:grpSp>
        </p:grpSp>
      </p:grpSp>
      <p:pic>
        <p:nvPicPr>
          <p:cNvPr id="61449" name="Picture 48" descr="Image:Great Mosque of Djenné 3.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95599" y="2103060"/>
            <a:ext cx="3247623" cy="23431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1450" name="Picture 22" descr="Sufi"/>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0220" y="1672044"/>
            <a:ext cx="2365355" cy="3271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5633" name="Rectangle 49"/>
          <p:cNvSpPr>
            <a:spLocks noGrp="1" noChangeArrowheads="1"/>
          </p:cNvSpPr>
          <p:nvPr>
            <p:ph type="title" idx="4294967295"/>
          </p:nvPr>
        </p:nvSpPr>
        <p:spPr>
          <a:xfrm>
            <a:off x="1981200" y="-1371600"/>
            <a:ext cx="8229600" cy="1143000"/>
          </a:xfrm>
        </p:spPr>
        <p:txBody>
          <a:bodyPr/>
          <a:lstStyle/>
          <a:p>
            <a:pPr eaLnBrk="1" hangingPunct="1">
              <a:defRPr/>
            </a:pPr>
            <a:r>
              <a:rPr lang="en-US" altLang="en-US" smtClean="0">
                <a:effectLst>
                  <a:outerShdw blurRad="38100" dist="38100" dir="2700000" algn="tl">
                    <a:srgbClr val="C0C0C0"/>
                  </a:outerShdw>
                </a:effectLst>
              </a:rPr>
              <a:t>Slide 22</a:t>
            </a:r>
          </a:p>
        </p:txBody>
      </p:sp>
    </p:spTree>
    <p:extLst>
      <p:ext uri="{BB962C8B-B14F-4D97-AF65-F5344CB8AC3E}">
        <p14:creationId xmlns:p14="http://schemas.microsoft.com/office/powerpoint/2010/main" val="36721095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a:xfrm>
            <a:off x="1828799" y="114300"/>
            <a:ext cx="9401577" cy="1028699"/>
          </a:xfrm>
        </p:spPr>
        <p:txBody>
          <a:bodyPr/>
          <a:lstStyle/>
          <a:p>
            <a:pPr eaLnBrk="1" hangingPunct="1">
              <a:lnSpc>
                <a:spcPct val="75000"/>
              </a:lnSpc>
              <a:defRPr/>
            </a:pPr>
            <a:r>
              <a:rPr lang="en-US" altLang="en-US" sz="3200" b="1" dirty="0">
                <a:effectLst>
                  <a:outerShdw blurRad="38100" dist="38100" dir="2700000" algn="tl">
                    <a:srgbClr val="C0C0C0"/>
                  </a:outerShdw>
                </a:effectLst>
              </a:rPr>
              <a:t>Global artistic influences led to new European industries.</a:t>
            </a:r>
          </a:p>
        </p:txBody>
      </p:sp>
      <p:sp>
        <p:nvSpPr>
          <p:cNvPr id="181251" name="Rectangle 3"/>
          <p:cNvSpPr>
            <a:spLocks noGrp="1" noChangeArrowheads="1"/>
          </p:cNvSpPr>
          <p:nvPr>
            <p:ph type="body" sz="half" idx="1"/>
          </p:nvPr>
        </p:nvSpPr>
        <p:spPr>
          <a:xfrm>
            <a:off x="3600449" y="3352800"/>
            <a:ext cx="4642029" cy="1066799"/>
          </a:xfrm>
        </p:spPr>
        <p:txBody>
          <a:bodyPr>
            <a:noAutofit/>
          </a:bodyPr>
          <a:lstStyle/>
          <a:p>
            <a:pPr eaLnBrk="1" hangingPunct="1">
              <a:spcBef>
                <a:spcPct val="0"/>
              </a:spcBef>
              <a:buFontTx/>
              <a:buNone/>
              <a:defRPr/>
            </a:pPr>
            <a:r>
              <a:rPr lang="en-US" altLang="en-US" sz="2400" b="1" dirty="0">
                <a:solidFill>
                  <a:srgbClr val="336699"/>
                </a:solidFill>
              </a:rPr>
              <a:t>    Ottoman and Persian ceramics led to Holland</a:t>
            </a:r>
            <a:r>
              <a:rPr lang="ja-JP" altLang="en-US" sz="2400" b="1" dirty="0">
                <a:solidFill>
                  <a:srgbClr val="336699"/>
                </a:solidFill>
              </a:rPr>
              <a:t>’</a:t>
            </a:r>
            <a:r>
              <a:rPr lang="en-US" altLang="ja-JP" sz="2400" b="1" dirty="0">
                <a:solidFill>
                  <a:srgbClr val="336699"/>
                </a:solidFill>
              </a:rPr>
              <a:t>s Delft stoneware industry.</a:t>
            </a:r>
            <a:endParaRPr lang="en-US" altLang="en-US" sz="2400" b="1" dirty="0">
              <a:solidFill>
                <a:srgbClr val="336699"/>
              </a:solidFill>
            </a:endParaRPr>
          </a:p>
        </p:txBody>
      </p:sp>
      <p:pic>
        <p:nvPicPr>
          <p:cNvPr id="181255" name="Picture 7" descr="WILLOW PATTERN PLATE1790"/>
          <p:cNvPicPr>
            <a:picLocks noGrp="1" noChangeAspect="1" noChangeArrowheads="1"/>
          </p:cNvPicPr>
          <p:nvPr>
            <p:ph sz="quarter" idx="2"/>
          </p:nvPr>
        </p:nvPicPr>
        <p:blipFill>
          <a:blip r:embed="rId3"/>
          <a:srcRect/>
          <a:stretch>
            <a:fillRect/>
          </a:stretch>
        </p:blipFill>
        <p:spPr>
          <a:xfrm>
            <a:off x="9212285" y="4700587"/>
            <a:ext cx="1905000" cy="18383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7"/>
                    </a:srgbClr>
                  </a:outerShdw>
                </a:effectLst>
              </a14:hiddenEffects>
            </a:ext>
          </a:extLst>
        </p:spPr>
      </p:pic>
      <p:pic>
        <p:nvPicPr>
          <p:cNvPr id="181262" name="Picture 14" descr="mingvas2"/>
          <p:cNvPicPr>
            <a:picLocks noGrp="1" noChangeAspect="1" noChangeArrowheads="1"/>
          </p:cNvPicPr>
          <p:nvPr>
            <p:ph sz="quarter" idx="3"/>
          </p:nvPr>
        </p:nvPicPr>
        <p:blipFill>
          <a:blip r:embed="rId4"/>
          <a:srcRect/>
          <a:stretch>
            <a:fillRect/>
          </a:stretch>
        </p:blipFill>
        <p:spPr>
          <a:xfrm>
            <a:off x="1828799" y="4700587"/>
            <a:ext cx="1543051" cy="2001796"/>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7"/>
                    </a:srgbClr>
                  </a:outerShdw>
                </a:effectLst>
              </a14:hiddenEffects>
            </a:ext>
          </a:extLst>
        </p:spPr>
      </p:pic>
      <p:grpSp>
        <p:nvGrpSpPr>
          <p:cNvPr id="73735" name="Group 42"/>
          <p:cNvGrpSpPr>
            <a:grpSpLocks/>
          </p:cNvGrpSpPr>
          <p:nvPr/>
        </p:nvGrpSpPr>
        <p:grpSpPr bwMode="auto">
          <a:xfrm>
            <a:off x="3713272" y="4674500"/>
            <a:ext cx="5157591" cy="2276474"/>
            <a:chOff x="1728" y="3024"/>
            <a:chExt cx="2592" cy="1296"/>
          </a:xfrm>
        </p:grpSpPr>
        <p:sp>
          <p:nvSpPr>
            <p:cNvPr id="181265" name="Text Box 17"/>
            <p:cNvSpPr txBox="1">
              <a:spLocks noChangeArrowheads="1"/>
            </p:cNvSpPr>
            <p:nvPr/>
          </p:nvSpPr>
          <p:spPr bwMode="auto">
            <a:xfrm>
              <a:off x="1728" y="3319"/>
              <a:ext cx="2544" cy="652"/>
            </a:xfrm>
            <a:prstGeom prst="rect">
              <a:avLst/>
            </a:prstGeom>
            <a:noFill/>
            <a:ln>
              <a:noFill/>
            </a:ln>
            <a:effectLst/>
            <a:extLst>
              <a:ext uri="{909E8E84-426E-40dd-AFC4-6F175D3DCCD1}"/>
              <a:ext uri="{91240B29-F687-4f45-9708-019B960494DF}"/>
              <a:ext uri="{AF507438-7753-43e0-B8FC-AC1667EBCBE1}"/>
            </a:extLst>
          </p:spPr>
          <p:txBody>
            <a:bodyPr>
              <a:spAutoFit/>
            </a:bodyPr>
            <a:lstStyle>
              <a:lvl1pPr eaLnBrk="0" hangingPunct="0">
                <a:defRPr sz="2400">
                  <a:solidFill>
                    <a:schemeClr val="tx1"/>
                  </a:solidFill>
                  <a:latin typeface="Arial" panose="020B0604020202020204" pitchFamily="34" charset="0"/>
                  <a:ea typeface="ＭＳ Ｐゴシック" charset="-128"/>
                </a:defRPr>
              </a:lvl1pPr>
              <a:lvl2pPr marL="742950" indent="-285750" eaLnBrk="0" hangingPunct="0">
                <a:defRPr sz="2400">
                  <a:solidFill>
                    <a:schemeClr val="tx1"/>
                  </a:solidFill>
                  <a:latin typeface="Arial" panose="020B0604020202020204" pitchFamily="34" charset="0"/>
                  <a:ea typeface="ＭＳ Ｐゴシック" charset="-128"/>
                </a:defRPr>
              </a:lvl2pPr>
              <a:lvl3pPr marL="1143000" indent="-228600" eaLnBrk="0" hangingPunct="0">
                <a:defRPr sz="2400">
                  <a:solidFill>
                    <a:schemeClr val="tx1"/>
                  </a:solidFill>
                  <a:latin typeface="Arial" panose="020B0604020202020204" pitchFamily="34" charset="0"/>
                  <a:ea typeface="ＭＳ Ｐゴシック" charset="-128"/>
                </a:defRPr>
              </a:lvl3pPr>
              <a:lvl4pPr marL="1600200" indent="-228600" eaLnBrk="0" hangingPunct="0">
                <a:defRPr sz="2400">
                  <a:solidFill>
                    <a:schemeClr val="tx1"/>
                  </a:solidFill>
                  <a:latin typeface="Arial" panose="020B0604020202020204" pitchFamily="34" charset="0"/>
                  <a:ea typeface="ＭＳ Ｐゴシック" charset="-128"/>
                </a:defRPr>
              </a:lvl4pPr>
              <a:lvl5pPr marL="2057400" indent="-228600" eaLnBrk="0" hangingPunct="0">
                <a:defRPr sz="2400">
                  <a:solidFill>
                    <a:schemeClr val="tx1"/>
                  </a:solidFill>
                  <a:latin typeface="Arial" panose="020B0604020202020204"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pPr eaLnBrk="1" hangingPunct="1">
                <a:lnSpc>
                  <a:spcPct val="90000"/>
                </a:lnSpc>
                <a:spcBef>
                  <a:spcPct val="20000"/>
                </a:spcBef>
                <a:defRPr/>
              </a:pPr>
              <a:r>
                <a:rPr lang="en-US" altLang="en-US" sz="1900" b="1" dirty="0">
                  <a:solidFill>
                    <a:srgbClr val="336699"/>
                  </a:solidFill>
                  <a:latin typeface="Verdana" panose="020B0604030504040204" pitchFamily="34" charset="0"/>
                </a:rPr>
                <a:t>Chinese influence led English manufacturers to try to make </a:t>
              </a:r>
              <a:r>
                <a:rPr lang="ja-JP" altLang="en-US" sz="1900" b="1" dirty="0">
                  <a:solidFill>
                    <a:srgbClr val="336699"/>
                  </a:solidFill>
                  <a:latin typeface="Verdana" panose="020B0604030504040204" pitchFamily="34" charset="0"/>
                </a:rPr>
                <a:t>“</a:t>
              </a:r>
              <a:r>
                <a:rPr lang="en-US" altLang="ja-JP" sz="1900" b="1" dirty="0">
                  <a:solidFill>
                    <a:srgbClr val="336699"/>
                  </a:solidFill>
                  <a:latin typeface="Verdana" panose="020B0604030504040204" pitchFamily="34" charset="0"/>
                </a:rPr>
                <a:t>china</a:t>
              </a:r>
              <a:r>
                <a:rPr lang="ja-JP" altLang="en-US" sz="1900" b="1" dirty="0">
                  <a:solidFill>
                    <a:srgbClr val="336699"/>
                  </a:solidFill>
                  <a:latin typeface="Verdana" panose="020B0604030504040204" pitchFamily="34" charset="0"/>
                </a:rPr>
                <a:t>”</a:t>
              </a:r>
              <a:r>
                <a:rPr lang="en-US" altLang="ja-JP" sz="1900" b="1" dirty="0">
                  <a:solidFill>
                    <a:srgbClr val="336699"/>
                  </a:solidFill>
                  <a:latin typeface="Verdana" panose="020B0604030504040204" pitchFamily="34" charset="0"/>
                </a:rPr>
                <a:t> after they found the right clay.</a:t>
              </a:r>
              <a:endParaRPr lang="en-US" altLang="en-US" sz="1900" b="1" dirty="0">
                <a:solidFill>
                  <a:srgbClr val="336699"/>
                </a:solidFill>
                <a:latin typeface="Verdana" panose="020B0604030504040204" pitchFamily="34" charset="0"/>
              </a:endParaRPr>
            </a:p>
          </p:txBody>
        </p:sp>
        <p:sp>
          <p:nvSpPr>
            <p:cNvPr id="73748" name="AutoShape 18"/>
            <p:cNvSpPr>
              <a:spLocks noChangeArrowheads="1"/>
            </p:cNvSpPr>
            <p:nvPr/>
          </p:nvSpPr>
          <p:spPr bwMode="auto">
            <a:xfrm>
              <a:off x="1728" y="3024"/>
              <a:ext cx="2592" cy="1296"/>
            </a:xfrm>
            <a:prstGeom prst="rightArrow">
              <a:avLst>
                <a:gd name="adj1" fmla="val 50000"/>
                <a:gd name="adj2" fmla="val 33491"/>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rgbClr val="CC9900"/>
                  </a:solidFill>
                  <a:latin typeface="Verdana" panose="020B0604030504040204" pitchFamily="34" charset="0"/>
                  <a:ea typeface="ＭＳ Ｐゴシック" panose="020B0600070205080204" pitchFamily="34" charset="-128"/>
                </a:defRPr>
              </a:lvl1pPr>
              <a:lvl2pPr marL="742950" indent="-285750">
                <a:spcBef>
                  <a:spcPct val="20000"/>
                </a:spcBef>
                <a:buChar char="–"/>
                <a:defRPr sz="2800">
                  <a:solidFill>
                    <a:srgbClr val="CC9900"/>
                  </a:solidFill>
                  <a:latin typeface="Verdana" panose="020B0604030504040204" pitchFamily="34" charset="0"/>
                  <a:ea typeface="ＭＳ Ｐゴシック" panose="020B0600070205080204" pitchFamily="34" charset="-128"/>
                </a:defRPr>
              </a:lvl2pPr>
              <a:lvl3pPr marL="1143000" indent="-228600">
                <a:spcBef>
                  <a:spcPct val="20000"/>
                </a:spcBef>
                <a:buChar char="•"/>
                <a:defRPr sz="2400">
                  <a:solidFill>
                    <a:srgbClr val="CC9900"/>
                  </a:solidFill>
                  <a:latin typeface="Verdana" panose="020B0604030504040204" pitchFamily="34" charset="0"/>
                  <a:ea typeface="ＭＳ Ｐゴシック" panose="020B0600070205080204" pitchFamily="34" charset="-128"/>
                </a:defRPr>
              </a:lvl3pPr>
              <a:lvl4pPr marL="16002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4pPr>
              <a:lvl5pPr marL="20574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9pPr>
            </a:lstStyle>
            <a:p>
              <a:pPr algn="ctr" eaLnBrk="1" hangingPunct="1">
                <a:spcBef>
                  <a:spcPct val="0"/>
                </a:spcBef>
                <a:buFontTx/>
                <a:buNone/>
              </a:pPr>
              <a:endParaRPr lang="en-US" altLang="en-US" sz="1800">
                <a:solidFill>
                  <a:schemeClr val="tx1"/>
                </a:solidFill>
                <a:latin typeface="Arial" panose="020B0604020202020204" pitchFamily="34" charset="0"/>
              </a:endParaRPr>
            </a:p>
          </p:txBody>
        </p:sp>
      </p:grpSp>
      <p:pic>
        <p:nvPicPr>
          <p:cNvPr id="73736" name="Picture 24" descr="delft ti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25188" y="3013656"/>
            <a:ext cx="137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7" name="AutoShape 25"/>
          <p:cNvSpPr>
            <a:spLocks noChangeArrowheads="1"/>
          </p:cNvSpPr>
          <p:nvPr/>
        </p:nvSpPr>
        <p:spPr bwMode="auto">
          <a:xfrm>
            <a:off x="3695700" y="2819400"/>
            <a:ext cx="4833740" cy="2133600"/>
          </a:xfrm>
          <a:prstGeom prst="rightArrow">
            <a:avLst>
              <a:gd name="adj1" fmla="val 50000"/>
              <a:gd name="adj2" fmla="val 29192"/>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rgbClr val="CC9900"/>
                </a:solidFill>
                <a:latin typeface="Verdana" panose="020B0604030504040204" pitchFamily="34" charset="0"/>
                <a:ea typeface="ＭＳ Ｐゴシック" panose="020B0600070205080204" pitchFamily="34" charset="-128"/>
              </a:defRPr>
            </a:lvl1pPr>
            <a:lvl2pPr marL="742950" indent="-285750">
              <a:spcBef>
                <a:spcPct val="20000"/>
              </a:spcBef>
              <a:buChar char="–"/>
              <a:defRPr sz="2800">
                <a:solidFill>
                  <a:srgbClr val="CC9900"/>
                </a:solidFill>
                <a:latin typeface="Verdana" panose="020B0604030504040204" pitchFamily="34" charset="0"/>
                <a:ea typeface="ＭＳ Ｐゴシック" panose="020B0600070205080204" pitchFamily="34" charset="-128"/>
              </a:defRPr>
            </a:lvl2pPr>
            <a:lvl3pPr marL="1143000" indent="-228600">
              <a:spcBef>
                <a:spcPct val="20000"/>
              </a:spcBef>
              <a:buChar char="•"/>
              <a:defRPr sz="2400">
                <a:solidFill>
                  <a:srgbClr val="CC9900"/>
                </a:solidFill>
                <a:latin typeface="Verdana" panose="020B0604030504040204" pitchFamily="34" charset="0"/>
                <a:ea typeface="ＭＳ Ｐゴシック" panose="020B0600070205080204" pitchFamily="34" charset="-128"/>
              </a:defRPr>
            </a:lvl3pPr>
            <a:lvl4pPr marL="16002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4pPr>
            <a:lvl5pPr marL="20574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9pPr>
          </a:lstStyle>
          <a:p>
            <a:pPr algn="ctr" eaLnBrk="1" hangingPunct="1">
              <a:spcBef>
                <a:spcPct val="0"/>
              </a:spcBef>
              <a:buFontTx/>
              <a:buNone/>
            </a:pPr>
            <a:endParaRPr lang="en-US" altLang="en-US" sz="1800">
              <a:solidFill>
                <a:schemeClr val="tx1"/>
              </a:solidFill>
              <a:latin typeface="Arial" panose="020B0604020202020204" pitchFamily="34" charset="0"/>
            </a:endParaRPr>
          </a:p>
        </p:txBody>
      </p:sp>
      <p:pic>
        <p:nvPicPr>
          <p:cNvPr id="73738" name="Picture 27" descr="Ott til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3561" y="2895599"/>
            <a:ext cx="1463039" cy="1523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9" name="Picture 28" descr="chinz"/>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31335" y="1142999"/>
            <a:ext cx="188595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40" name="Picture 29" descr="jaipur calico"/>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04519" y="1262130"/>
            <a:ext cx="1974656" cy="1307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3741" name="Group 35"/>
          <p:cNvGrpSpPr>
            <a:grpSpLocks/>
          </p:cNvGrpSpPr>
          <p:nvPr/>
        </p:nvGrpSpPr>
        <p:grpSpPr bwMode="auto">
          <a:xfrm>
            <a:off x="0" y="114300"/>
            <a:ext cx="1447800" cy="1600200"/>
            <a:chOff x="96" y="144"/>
            <a:chExt cx="912" cy="1008"/>
          </a:xfrm>
        </p:grpSpPr>
        <p:pic>
          <p:nvPicPr>
            <p:cNvPr id="73745" name="Picture 36" descr="amsterdam166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0" y="144"/>
              <a:ext cx="653" cy="62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81285" name="Text Box 37"/>
            <p:cNvSpPr txBox="1">
              <a:spLocks noChangeArrowheads="1"/>
            </p:cNvSpPr>
            <p:nvPr/>
          </p:nvSpPr>
          <p:spPr bwMode="auto">
            <a:xfrm>
              <a:off x="96" y="755"/>
              <a:ext cx="912" cy="397"/>
            </a:xfrm>
            <a:prstGeom prst="rect">
              <a:avLst/>
            </a:prstGeom>
            <a:noFill/>
            <a:ln>
              <a:noFill/>
            </a:ln>
            <a:effectLst/>
            <a:extLst>
              <a:ext uri="{909E8E84-426E-40dd-AFC4-6F175D3DCCD1}"/>
              <a:ext uri="{91240B29-F687-4f45-9708-019B960494DF}"/>
              <a:ext uri="{AF507438-7753-43e0-B8FC-AC1667EBCBE1}"/>
            </a:extLst>
          </p:spPr>
          <p:txBody>
            <a:bodyPr/>
            <a:lstStyle>
              <a:lvl1pPr eaLnBrk="0" hangingPunct="0">
                <a:defRPr sz="2400">
                  <a:solidFill>
                    <a:schemeClr val="tx1"/>
                  </a:solidFill>
                  <a:latin typeface="Arial" panose="020B0604020202020204" pitchFamily="34" charset="0"/>
                  <a:ea typeface="ＭＳ Ｐゴシック" charset="-128"/>
                </a:defRPr>
              </a:lvl1pPr>
              <a:lvl2pPr marL="742950" indent="-285750" eaLnBrk="0" hangingPunct="0">
                <a:defRPr sz="2400">
                  <a:solidFill>
                    <a:schemeClr val="tx1"/>
                  </a:solidFill>
                  <a:latin typeface="Arial" panose="020B0604020202020204" pitchFamily="34" charset="0"/>
                  <a:ea typeface="ＭＳ Ｐゴシック" charset="-128"/>
                </a:defRPr>
              </a:lvl2pPr>
              <a:lvl3pPr marL="1143000" indent="-228600" eaLnBrk="0" hangingPunct="0">
                <a:defRPr sz="2400">
                  <a:solidFill>
                    <a:schemeClr val="tx1"/>
                  </a:solidFill>
                  <a:latin typeface="Arial" panose="020B0604020202020204" pitchFamily="34" charset="0"/>
                  <a:ea typeface="ＭＳ Ｐゴシック" charset="-128"/>
                </a:defRPr>
              </a:lvl3pPr>
              <a:lvl4pPr marL="1600200" indent="-228600" eaLnBrk="0" hangingPunct="0">
                <a:defRPr sz="2400">
                  <a:solidFill>
                    <a:schemeClr val="tx1"/>
                  </a:solidFill>
                  <a:latin typeface="Arial" panose="020B0604020202020204" pitchFamily="34" charset="0"/>
                  <a:ea typeface="ＭＳ Ｐゴシック" charset="-128"/>
                </a:defRPr>
              </a:lvl4pPr>
              <a:lvl5pPr marL="2057400" indent="-228600" eaLnBrk="0" hangingPunct="0">
                <a:defRPr sz="2400">
                  <a:solidFill>
                    <a:schemeClr val="tx1"/>
                  </a:solidFill>
                  <a:latin typeface="Arial" panose="020B0604020202020204"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pPr algn="ctr" eaLnBrk="1" hangingPunct="1">
                <a:spcBef>
                  <a:spcPct val="50000"/>
                </a:spcBef>
                <a:defRPr/>
              </a:pPr>
              <a:r>
                <a:rPr lang="en-US" altLang="en-US" sz="1200" b="1">
                  <a:solidFill>
                    <a:srgbClr val="CD7C11"/>
                  </a:solidFill>
                  <a:effectLst>
                    <a:outerShdw blurRad="38100" dist="38100" dir="2700000" algn="tl">
                      <a:srgbClr val="C0C0C0"/>
                    </a:outerShdw>
                  </a:effectLst>
                  <a:latin typeface="Verdana" panose="020B0604030504040204" pitchFamily="34" charset="0"/>
                </a:rPr>
                <a:t>Trade &amp; Manufacturing</a:t>
              </a:r>
            </a:p>
          </p:txBody>
        </p:sp>
      </p:grpSp>
      <p:grpSp>
        <p:nvGrpSpPr>
          <p:cNvPr id="73742" name="Group 43"/>
          <p:cNvGrpSpPr>
            <a:grpSpLocks/>
          </p:cNvGrpSpPr>
          <p:nvPr/>
        </p:nvGrpSpPr>
        <p:grpSpPr bwMode="auto">
          <a:xfrm>
            <a:off x="3695699" y="914400"/>
            <a:ext cx="5023298" cy="2133600"/>
            <a:chOff x="1728" y="576"/>
            <a:chExt cx="2544" cy="1344"/>
          </a:xfrm>
        </p:grpSpPr>
        <p:sp>
          <p:nvSpPr>
            <p:cNvPr id="73743" name="AutoShape 19"/>
            <p:cNvSpPr>
              <a:spLocks noChangeArrowheads="1"/>
            </p:cNvSpPr>
            <p:nvPr/>
          </p:nvSpPr>
          <p:spPr bwMode="auto">
            <a:xfrm>
              <a:off x="1728" y="576"/>
              <a:ext cx="2544" cy="1344"/>
            </a:xfrm>
            <a:prstGeom prst="rightArrow">
              <a:avLst>
                <a:gd name="adj1" fmla="val 53222"/>
                <a:gd name="adj2" fmla="val 21338"/>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rgbClr val="CC9900"/>
                  </a:solidFill>
                  <a:latin typeface="Verdana" panose="020B0604030504040204" pitchFamily="34" charset="0"/>
                  <a:ea typeface="ＭＳ Ｐゴシック" panose="020B0600070205080204" pitchFamily="34" charset="-128"/>
                </a:defRPr>
              </a:lvl1pPr>
              <a:lvl2pPr marL="742950" indent="-285750">
                <a:spcBef>
                  <a:spcPct val="20000"/>
                </a:spcBef>
                <a:buChar char="–"/>
                <a:defRPr sz="2800">
                  <a:solidFill>
                    <a:srgbClr val="CC9900"/>
                  </a:solidFill>
                  <a:latin typeface="Verdana" panose="020B0604030504040204" pitchFamily="34" charset="0"/>
                  <a:ea typeface="ＭＳ Ｐゴシック" panose="020B0600070205080204" pitchFamily="34" charset="-128"/>
                </a:defRPr>
              </a:lvl2pPr>
              <a:lvl3pPr marL="1143000" indent="-228600">
                <a:spcBef>
                  <a:spcPct val="20000"/>
                </a:spcBef>
                <a:buChar char="•"/>
                <a:defRPr sz="2400">
                  <a:solidFill>
                    <a:srgbClr val="CC9900"/>
                  </a:solidFill>
                  <a:latin typeface="Verdana" panose="020B0604030504040204" pitchFamily="34" charset="0"/>
                  <a:ea typeface="ＭＳ Ｐゴシック" panose="020B0600070205080204" pitchFamily="34" charset="-128"/>
                </a:defRPr>
              </a:lvl3pPr>
              <a:lvl4pPr marL="16002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4pPr>
              <a:lvl5pPr marL="20574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9pPr>
            </a:lstStyle>
            <a:p>
              <a:pPr algn="ctr" eaLnBrk="1" hangingPunct="1">
                <a:spcBef>
                  <a:spcPct val="0"/>
                </a:spcBef>
                <a:buFontTx/>
                <a:buNone/>
              </a:pPr>
              <a:endParaRPr lang="es-ES" altLang="en-US" sz="1800">
                <a:solidFill>
                  <a:schemeClr val="tx1"/>
                </a:solidFill>
                <a:latin typeface="Arial" panose="020B0604020202020204" pitchFamily="34" charset="0"/>
              </a:endParaRPr>
            </a:p>
          </p:txBody>
        </p:sp>
        <p:sp>
          <p:nvSpPr>
            <p:cNvPr id="181287" name="Text Box 39"/>
            <p:cNvSpPr txBox="1">
              <a:spLocks noChangeArrowheads="1"/>
            </p:cNvSpPr>
            <p:nvPr/>
          </p:nvSpPr>
          <p:spPr bwMode="auto">
            <a:xfrm>
              <a:off x="1728" y="912"/>
              <a:ext cx="2448" cy="582"/>
            </a:xfrm>
            <a:prstGeom prst="rect">
              <a:avLst/>
            </a:prstGeom>
            <a:noFill/>
            <a:ln>
              <a:noFill/>
            </a:ln>
            <a:effectLst/>
            <a:extLst>
              <a:ext uri="{909E8E84-426E-40dd-AFC4-6F175D3DCCD1}"/>
              <a:ext uri="{91240B29-F687-4f45-9708-019B960494DF}"/>
              <a:ext uri="{AF507438-7753-43e0-B8FC-AC1667EBCBE1}"/>
            </a:extLst>
          </p:spPr>
          <p:txBody>
            <a:bodyPr>
              <a:spAutoFit/>
            </a:bodyPr>
            <a:lstStyle>
              <a:lvl1pPr eaLnBrk="0" hangingPunct="0">
                <a:defRPr sz="2400">
                  <a:solidFill>
                    <a:schemeClr val="tx1"/>
                  </a:solidFill>
                  <a:latin typeface="Arial" panose="020B0604020202020204" pitchFamily="34" charset="0"/>
                  <a:ea typeface="ＭＳ Ｐゴシック" charset="-128"/>
                </a:defRPr>
              </a:lvl1pPr>
              <a:lvl2pPr marL="742950" indent="-285750" eaLnBrk="0" hangingPunct="0">
                <a:defRPr sz="2400">
                  <a:solidFill>
                    <a:schemeClr val="tx1"/>
                  </a:solidFill>
                  <a:latin typeface="Arial" panose="020B0604020202020204" pitchFamily="34" charset="0"/>
                  <a:ea typeface="ＭＳ Ｐゴシック" charset="-128"/>
                </a:defRPr>
              </a:lvl2pPr>
              <a:lvl3pPr marL="1143000" indent="-228600" eaLnBrk="0" hangingPunct="0">
                <a:defRPr sz="2400">
                  <a:solidFill>
                    <a:schemeClr val="tx1"/>
                  </a:solidFill>
                  <a:latin typeface="Arial" panose="020B0604020202020204" pitchFamily="34" charset="0"/>
                  <a:ea typeface="ＭＳ Ｐゴシック" charset="-128"/>
                </a:defRPr>
              </a:lvl3pPr>
              <a:lvl4pPr marL="1600200" indent="-228600" eaLnBrk="0" hangingPunct="0">
                <a:defRPr sz="2400">
                  <a:solidFill>
                    <a:schemeClr val="tx1"/>
                  </a:solidFill>
                  <a:latin typeface="Arial" panose="020B0604020202020204" pitchFamily="34" charset="0"/>
                  <a:ea typeface="ＭＳ Ｐゴシック" charset="-128"/>
                </a:defRPr>
              </a:lvl4pPr>
              <a:lvl5pPr marL="2057400" indent="-228600" eaLnBrk="0" hangingPunct="0">
                <a:defRPr sz="2400">
                  <a:solidFill>
                    <a:schemeClr val="tx1"/>
                  </a:solidFill>
                  <a:latin typeface="Arial" panose="020B0604020202020204"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pPr eaLnBrk="1" hangingPunct="1">
                <a:defRPr/>
              </a:pPr>
              <a:r>
                <a:rPr lang="en-US" altLang="en-US" sz="1800" b="1" dirty="0">
                  <a:solidFill>
                    <a:srgbClr val="336699"/>
                  </a:solidFill>
                  <a:latin typeface="Verdana" panose="020B0604030504040204" pitchFamily="34" charset="0"/>
                </a:rPr>
                <a:t>Chinese silks and Indian cottons led to building of English and French textile factories.</a:t>
              </a:r>
            </a:p>
          </p:txBody>
        </p:sp>
      </p:grpSp>
    </p:spTree>
    <p:extLst>
      <p:ext uri="{BB962C8B-B14F-4D97-AF65-F5344CB8AC3E}">
        <p14:creationId xmlns:p14="http://schemas.microsoft.com/office/powerpoint/2010/main" val="3338489561"/>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Number Placeholder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rgbClr val="CC9900"/>
                </a:solidFill>
                <a:latin typeface="Verdana" panose="020B0604030504040204" pitchFamily="34" charset="0"/>
                <a:ea typeface="ＭＳ Ｐゴシック" panose="020B0600070205080204" pitchFamily="34" charset="-128"/>
              </a:defRPr>
            </a:lvl1pPr>
            <a:lvl2pPr marL="742950" indent="-285750">
              <a:spcBef>
                <a:spcPct val="20000"/>
              </a:spcBef>
              <a:buChar char="–"/>
              <a:defRPr sz="2800">
                <a:solidFill>
                  <a:srgbClr val="CC9900"/>
                </a:solidFill>
                <a:latin typeface="Verdana" panose="020B0604030504040204" pitchFamily="34" charset="0"/>
                <a:ea typeface="ＭＳ Ｐゴシック" panose="020B0600070205080204" pitchFamily="34" charset="-128"/>
              </a:defRPr>
            </a:lvl2pPr>
            <a:lvl3pPr marL="1143000" indent="-228600">
              <a:spcBef>
                <a:spcPct val="20000"/>
              </a:spcBef>
              <a:buChar char="•"/>
              <a:defRPr sz="2400">
                <a:solidFill>
                  <a:srgbClr val="CC9900"/>
                </a:solidFill>
                <a:latin typeface="Verdana" panose="020B0604030504040204" pitchFamily="34" charset="0"/>
                <a:ea typeface="ＭＳ Ｐゴシック" panose="020B0600070205080204" pitchFamily="34" charset="-128"/>
              </a:defRPr>
            </a:lvl3pPr>
            <a:lvl4pPr marL="16002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4pPr>
            <a:lvl5pPr marL="20574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9pPr>
          </a:lstStyle>
          <a:p>
            <a:pPr>
              <a:spcBef>
                <a:spcPct val="0"/>
              </a:spcBef>
              <a:buFontTx/>
              <a:buNone/>
            </a:pPr>
            <a:fld id="{B0FF9014-FDB0-4047-B626-D02B4636F89E}" type="slidenum">
              <a:rPr lang="en-US" altLang="en-US" sz="1400">
                <a:solidFill>
                  <a:srgbClr val="CCCC9A"/>
                </a:solidFill>
                <a:latin typeface="Arial" panose="020B0604020202020204" pitchFamily="34" charset="0"/>
              </a:rPr>
              <a:pPr>
                <a:spcBef>
                  <a:spcPct val="0"/>
                </a:spcBef>
                <a:buFontTx/>
                <a:buNone/>
              </a:pPr>
              <a:t>2</a:t>
            </a:fld>
            <a:endParaRPr lang="en-US" altLang="en-US" sz="1400">
              <a:solidFill>
                <a:srgbClr val="CCCC9A"/>
              </a:solidFill>
              <a:latin typeface="Arial" panose="020B0604020202020204" pitchFamily="34" charset="0"/>
            </a:endParaRPr>
          </a:p>
        </p:txBody>
      </p:sp>
      <p:pic>
        <p:nvPicPr>
          <p:cNvPr id="196633" name="Picture 25" descr="big cannon 14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6601" y="4191000"/>
            <a:ext cx="3343275" cy="247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6620" name="AutoShape 12"/>
          <p:cNvSpPr>
            <a:spLocks noChangeArrowheads="1"/>
          </p:cNvSpPr>
          <p:nvPr/>
        </p:nvSpPr>
        <p:spPr bwMode="auto">
          <a:xfrm>
            <a:off x="5039932" y="499682"/>
            <a:ext cx="7272271" cy="3245941"/>
          </a:xfrm>
          <a:prstGeom prst="wedgeEllipseCallout">
            <a:avLst>
              <a:gd name="adj1" fmla="val -63255"/>
              <a:gd name="adj2" fmla="val 61264"/>
            </a:avLst>
          </a:prstGeom>
          <a:solidFill>
            <a:schemeClr val="bg1"/>
          </a:solidFill>
          <a:ln w="12700">
            <a:solidFill>
              <a:srgbClr val="0A56A4"/>
            </a:solidFill>
            <a:miter lim="800000"/>
            <a:headEnd/>
            <a:tailEnd/>
          </a:ln>
        </p:spPr>
        <p:txBody>
          <a:bodyPr wrap="square" anchor="ctr" anchorCtr="1">
            <a:spAutoFit/>
          </a:bodyPr>
          <a:lstStyle>
            <a:lvl1pPr>
              <a:spcBef>
                <a:spcPct val="20000"/>
              </a:spcBef>
              <a:buChar char="•"/>
              <a:defRPr sz="3200">
                <a:solidFill>
                  <a:srgbClr val="CC9900"/>
                </a:solidFill>
                <a:latin typeface="Verdana" panose="020B0604030504040204" pitchFamily="34" charset="0"/>
                <a:ea typeface="ＭＳ Ｐゴシック" panose="020B0600070205080204" pitchFamily="34" charset="-128"/>
              </a:defRPr>
            </a:lvl1pPr>
            <a:lvl2pPr marL="742950" indent="-285750">
              <a:spcBef>
                <a:spcPct val="20000"/>
              </a:spcBef>
              <a:buChar char="–"/>
              <a:defRPr sz="2800">
                <a:solidFill>
                  <a:srgbClr val="CC9900"/>
                </a:solidFill>
                <a:latin typeface="Verdana" panose="020B0604030504040204" pitchFamily="34" charset="0"/>
                <a:ea typeface="ＭＳ Ｐゴシック" panose="020B0600070205080204" pitchFamily="34" charset="-128"/>
              </a:defRPr>
            </a:lvl2pPr>
            <a:lvl3pPr marL="1143000" indent="-228600">
              <a:spcBef>
                <a:spcPct val="20000"/>
              </a:spcBef>
              <a:buChar char="•"/>
              <a:defRPr sz="2400">
                <a:solidFill>
                  <a:srgbClr val="CC9900"/>
                </a:solidFill>
                <a:latin typeface="Verdana" panose="020B0604030504040204" pitchFamily="34" charset="0"/>
                <a:ea typeface="ＭＳ Ｐゴシック" panose="020B0600070205080204" pitchFamily="34" charset="-128"/>
              </a:defRPr>
            </a:lvl3pPr>
            <a:lvl4pPr marL="16002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4pPr>
            <a:lvl5pPr marL="20574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9pPr>
          </a:lstStyle>
          <a:p>
            <a:pPr algn="ctr" eaLnBrk="1" hangingPunct="1">
              <a:spcBef>
                <a:spcPct val="50000"/>
              </a:spcBef>
              <a:buFontTx/>
              <a:buNone/>
            </a:pPr>
            <a:r>
              <a:rPr lang="en-US" altLang="en-US" sz="2400" b="1" dirty="0">
                <a:solidFill>
                  <a:srgbClr val="336699"/>
                </a:solidFill>
              </a:rPr>
              <a:t>Large </a:t>
            </a:r>
            <a:r>
              <a:rPr lang="en-US" altLang="en-US" sz="2400" b="1" dirty="0" smtClean="0">
                <a:solidFill>
                  <a:srgbClr val="336699"/>
                </a:solidFill>
              </a:rPr>
              <a:t>states </a:t>
            </a:r>
            <a:r>
              <a:rPr lang="en-US" altLang="en-US" sz="2400" b="1" dirty="0">
                <a:solidFill>
                  <a:srgbClr val="336699"/>
                </a:solidFill>
              </a:rPr>
              <a:t>in </a:t>
            </a:r>
            <a:r>
              <a:rPr lang="en-US" altLang="en-US" sz="2400" b="1" dirty="0" err="1">
                <a:solidFill>
                  <a:srgbClr val="336699"/>
                </a:solidFill>
              </a:rPr>
              <a:t>Afroeurasia</a:t>
            </a:r>
            <a:r>
              <a:rPr lang="en-US" altLang="en-US" sz="2400" b="1" dirty="0">
                <a:solidFill>
                  <a:srgbClr val="336699"/>
                </a:solidFill>
              </a:rPr>
              <a:t> used gunpowder and artillery to expand trade and win territory in several parts of </a:t>
            </a:r>
            <a:r>
              <a:rPr lang="en-US" altLang="en-US" sz="2400" b="1" dirty="0" err="1" smtClean="0">
                <a:solidFill>
                  <a:srgbClr val="336699"/>
                </a:solidFill>
              </a:rPr>
              <a:t>Afroeurasia</a:t>
            </a:r>
            <a:r>
              <a:rPr lang="en-US" altLang="en-US" sz="2400" b="1" dirty="0" smtClean="0">
                <a:solidFill>
                  <a:srgbClr val="336699"/>
                </a:solidFill>
              </a:rPr>
              <a:t>…and even in the Americas.  </a:t>
            </a:r>
            <a:endParaRPr lang="en-US" altLang="en-US" sz="2400" b="1" dirty="0">
              <a:solidFill>
                <a:srgbClr val="336699"/>
              </a:solidFill>
            </a:endParaRPr>
          </a:p>
        </p:txBody>
      </p:sp>
      <p:sp>
        <p:nvSpPr>
          <p:cNvPr id="196621" name="AutoShape 13"/>
          <p:cNvSpPr>
            <a:spLocks noChangeArrowheads="1"/>
          </p:cNvSpPr>
          <p:nvPr/>
        </p:nvSpPr>
        <p:spPr bwMode="auto">
          <a:xfrm>
            <a:off x="1510049" y="270449"/>
            <a:ext cx="2970213" cy="2726591"/>
          </a:xfrm>
          <a:prstGeom prst="wedgeEllipseCallout">
            <a:avLst>
              <a:gd name="adj1" fmla="val -10449"/>
              <a:gd name="adj2" fmla="val 87426"/>
            </a:avLst>
          </a:prstGeom>
          <a:solidFill>
            <a:schemeClr val="bg1"/>
          </a:solidFill>
          <a:ln w="12700">
            <a:solidFill>
              <a:srgbClr val="0A56A4"/>
            </a:solidFill>
            <a:miter lim="800000"/>
            <a:headEnd/>
            <a:tailEnd/>
          </a:ln>
        </p:spPr>
        <p:txBody>
          <a:bodyPr anchor="ctr" anchorCtr="1">
            <a:spAutoFit/>
          </a:bodyPr>
          <a:lstStyle>
            <a:lvl1pPr>
              <a:spcBef>
                <a:spcPct val="20000"/>
              </a:spcBef>
              <a:buChar char="•"/>
              <a:defRPr sz="3200">
                <a:solidFill>
                  <a:srgbClr val="CC9900"/>
                </a:solidFill>
                <a:latin typeface="Verdana" panose="020B0604030504040204" pitchFamily="34" charset="0"/>
                <a:ea typeface="ＭＳ Ｐゴシック" panose="020B0600070205080204" pitchFamily="34" charset="-128"/>
              </a:defRPr>
            </a:lvl1pPr>
            <a:lvl2pPr marL="742950" indent="-285750">
              <a:spcBef>
                <a:spcPct val="20000"/>
              </a:spcBef>
              <a:buChar char="–"/>
              <a:defRPr sz="2800">
                <a:solidFill>
                  <a:srgbClr val="CC9900"/>
                </a:solidFill>
                <a:latin typeface="Verdana" panose="020B0604030504040204" pitchFamily="34" charset="0"/>
                <a:ea typeface="ＭＳ Ｐゴシック" panose="020B0600070205080204" pitchFamily="34" charset="-128"/>
              </a:defRPr>
            </a:lvl2pPr>
            <a:lvl3pPr marL="1143000" indent="-228600">
              <a:spcBef>
                <a:spcPct val="20000"/>
              </a:spcBef>
              <a:buChar char="•"/>
              <a:defRPr sz="2400">
                <a:solidFill>
                  <a:srgbClr val="CC9900"/>
                </a:solidFill>
                <a:latin typeface="Verdana" panose="020B0604030504040204" pitchFamily="34" charset="0"/>
                <a:ea typeface="ＭＳ Ｐゴシック" panose="020B0600070205080204" pitchFamily="34" charset="-128"/>
              </a:defRPr>
            </a:lvl3pPr>
            <a:lvl4pPr marL="16002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4pPr>
            <a:lvl5pPr marL="20574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9pPr>
          </a:lstStyle>
          <a:p>
            <a:pPr algn="ctr" eaLnBrk="1" hangingPunct="1">
              <a:spcBef>
                <a:spcPct val="0"/>
              </a:spcBef>
              <a:buFontTx/>
              <a:buNone/>
            </a:pPr>
            <a:r>
              <a:rPr lang="en-US" altLang="en-US" sz="2400" b="1" dirty="0" smtClean="0">
                <a:solidFill>
                  <a:srgbClr val="336699"/>
                </a:solidFill>
              </a:rPr>
              <a:t>Era 2</a:t>
            </a:r>
            <a:r>
              <a:rPr lang="en-US" altLang="en-US" sz="2400" b="1" dirty="0" smtClean="0">
                <a:solidFill>
                  <a:srgbClr val="336699"/>
                </a:solidFill>
              </a:rPr>
              <a:t> </a:t>
            </a:r>
            <a:r>
              <a:rPr lang="en-US" altLang="en-US" sz="2400" b="1" dirty="0">
                <a:solidFill>
                  <a:srgbClr val="336699"/>
                </a:solidFill>
              </a:rPr>
              <a:t>was the first age of </a:t>
            </a:r>
            <a:r>
              <a:rPr lang="en-US" altLang="en-US" sz="2400" b="1" dirty="0">
                <a:solidFill>
                  <a:srgbClr val="FF0000"/>
                </a:solidFill>
              </a:rPr>
              <a:t>global empires.</a:t>
            </a:r>
          </a:p>
        </p:txBody>
      </p:sp>
      <p:grpSp>
        <p:nvGrpSpPr>
          <p:cNvPr id="77830" name="Group 26"/>
          <p:cNvGrpSpPr>
            <a:grpSpLocks/>
          </p:cNvGrpSpPr>
          <p:nvPr/>
        </p:nvGrpSpPr>
        <p:grpSpPr bwMode="auto">
          <a:xfrm>
            <a:off x="114302" y="33545"/>
            <a:ext cx="1066800" cy="1600200"/>
            <a:chOff x="96" y="96"/>
            <a:chExt cx="672" cy="1008"/>
          </a:xfrm>
        </p:grpSpPr>
        <p:sp>
          <p:nvSpPr>
            <p:cNvPr id="196624" name="Text Box 16"/>
            <p:cNvSpPr txBox="1">
              <a:spLocks noChangeArrowheads="1"/>
            </p:cNvSpPr>
            <p:nvPr/>
          </p:nvSpPr>
          <p:spPr bwMode="auto">
            <a:xfrm>
              <a:off x="96" y="794"/>
              <a:ext cx="672" cy="310"/>
            </a:xfrm>
            <a:prstGeom prst="rect">
              <a:avLst/>
            </a:prstGeom>
            <a:noFill/>
            <a:ln>
              <a:noFill/>
            </a:ln>
            <a:effectLst/>
            <a:extLst>
              <a:ext uri="{909E8E84-426E-40dd-AFC4-6F175D3DCCD1}"/>
              <a:ext uri="{91240B29-F687-4f45-9708-019B960494DF}"/>
              <a:ext uri="{AF507438-7753-43e0-B8FC-AC1667EBCBE1}"/>
            </a:extLst>
          </p:spPr>
          <p:txBody>
            <a:bodyPr/>
            <a:lstStyle>
              <a:lvl1pPr eaLnBrk="0" hangingPunct="0">
                <a:defRPr sz="2400">
                  <a:solidFill>
                    <a:schemeClr val="tx1"/>
                  </a:solidFill>
                  <a:latin typeface="Arial" panose="020B0604020202020204" pitchFamily="34" charset="0"/>
                  <a:ea typeface="ＭＳ Ｐゴシック" charset="-128"/>
                </a:defRPr>
              </a:lvl1pPr>
              <a:lvl2pPr marL="742950" indent="-285750" eaLnBrk="0" hangingPunct="0">
                <a:defRPr sz="2400">
                  <a:solidFill>
                    <a:schemeClr val="tx1"/>
                  </a:solidFill>
                  <a:latin typeface="Arial" panose="020B0604020202020204" pitchFamily="34" charset="0"/>
                  <a:ea typeface="ＭＳ Ｐゴシック" charset="-128"/>
                </a:defRPr>
              </a:lvl2pPr>
              <a:lvl3pPr marL="1143000" indent="-228600" eaLnBrk="0" hangingPunct="0">
                <a:defRPr sz="2400">
                  <a:solidFill>
                    <a:schemeClr val="tx1"/>
                  </a:solidFill>
                  <a:latin typeface="Arial" panose="020B0604020202020204" pitchFamily="34" charset="0"/>
                  <a:ea typeface="ＭＳ Ｐゴシック" charset="-128"/>
                </a:defRPr>
              </a:lvl3pPr>
              <a:lvl4pPr marL="1600200" indent="-228600" eaLnBrk="0" hangingPunct="0">
                <a:defRPr sz="2400">
                  <a:solidFill>
                    <a:schemeClr val="tx1"/>
                  </a:solidFill>
                  <a:latin typeface="Arial" panose="020B0604020202020204" pitchFamily="34" charset="0"/>
                  <a:ea typeface="ＭＳ Ｐゴシック" charset="-128"/>
                </a:defRPr>
              </a:lvl4pPr>
              <a:lvl5pPr marL="2057400" indent="-228600" eaLnBrk="0" hangingPunct="0">
                <a:defRPr sz="2400">
                  <a:solidFill>
                    <a:schemeClr val="tx1"/>
                  </a:solidFill>
                  <a:latin typeface="Arial" panose="020B0604020202020204"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pPr algn="ctr" eaLnBrk="1" hangingPunct="1">
                <a:spcBef>
                  <a:spcPct val="50000"/>
                </a:spcBef>
                <a:defRPr/>
              </a:pPr>
              <a:r>
                <a:rPr lang="en-US" altLang="en-US" sz="1400" b="1">
                  <a:solidFill>
                    <a:srgbClr val="CD7C11"/>
                  </a:solidFill>
                  <a:effectLst>
                    <a:outerShdw blurRad="38100" dist="38100" dir="2700000" algn="tl">
                      <a:srgbClr val="C0C0C0"/>
                    </a:outerShdw>
                  </a:effectLst>
                  <a:latin typeface="Verdana" panose="020B0604030504040204" pitchFamily="34" charset="0"/>
                </a:rPr>
                <a:t>States &amp; Empires</a:t>
              </a:r>
            </a:p>
          </p:txBody>
        </p:sp>
        <p:grpSp>
          <p:nvGrpSpPr>
            <p:cNvPr id="77834" name="Group 17"/>
            <p:cNvGrpSpPr>
              <a:grpSpLocks/>
            </p:cNvGrpSpPr>
            <p:nvPr/>
          </p:nvGrpSpPr>
          <p:grpSpPr bwMode="auto">
            <a:xfrm>
              <a:off x="96" y="96"/>
              <a:ext cx="672" cy="698"/>
              <a:chOff x="4464" y="624"/>
              <a:chExt cx="1008" cy="1008"/>
            </a:xfrm>
          </p:grpSpPr>
          <p:sp>
            <p:nvSpPr>
              <p:cNvPr id="77835" name="Rectangle 18"/>
              <p:cNvSpPr>
                <a:spLocks noChangeArrowheads="1"/>
              </p:cNvSpPr>
              <p:nvPr/>
            </p:nvSpPr>
            <p:spPr bwMode="auto">
              <a:xfrm>
                <a:off x="4464" y="624"/>
                <a:ext cx="1008" cy="100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rgbClr val="CC9900"/>
                    </a:solidFill>
                    <a:latin typeface="Verdana" panose="020B0604030504040204" pitchFamily="34" charset="0"/>
                    <a:ea typeface="ＭＳ Ｐゴシック" panose="020B0600070205080204" pitchFamily="34" charset="-128"/>
                  </a:defRPr>
                </a:lvl1pPr>
                <a:lvl2pPr marL="742950" indent="-285750">
                  <a:spcBef>
                    <a:spcPct val="20000"/>
                  </a:spcBef>
                  <a:buChar char="–"/>
                  <a:defRPr sz="2800">
                    <a:solidFill>
                      <a:srgbClr val="CC9900"/>
                    </a:solidFill>
                    <a:latin typeface="Verdana" panose="020B0604030504040204" pitchFamily="34" charset="0"/>
                    <a:ea typeface="ＭＳ Ｐゴシック" panose="020B0600070205080204" pitchFamily="34" charset="-128"/>
                  </a:defRPr>
                </a:lvl2pPr>
                <a:lvl3pPr marL="1143000" indent="-228600">
                  <a:spcBef>
                    <a:spcPct val="20000"/>
                  </a:spcBef>
                  <a:buChar char="•"/>
                  <a:defRPr sz="2400">
                    <a:solidFill>
                      <a:srgbClr val="CC9900"/>
                    </a:solidFill>
                    <a:latin typeface="Verdana" panose="020B0604030504040204" pitchFamily="34" charset="0"/>
                    <a:ea typeface="ＭＳ Ｐゴシック" panose="020B0600070205080204" pitchFamily="34" charset="-128"/>
                  </a:defRPr>
                </a:lvl3pPr>
                <a:lvl4pPr marL="16002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4pPr>
                <a:lvl5pPr marL="20574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9pPr>
              </a:lstStyle>
              <a:p>
                <a:pPr algn="ctr" eaLnBrk="1" hangingPunct="1">
                  <a:spcBef>
                    <a:spcPct val="0"/>
                  </a:spcBef>
                  <a:buFontTx/>
                  <a:buNone/>
                </a:pPr>
                <a:endParaRPr lang="en-US" altLang="en-US" sz="1800">
                  <a:solidFill>
                    <a:schemeClr val="tx1"/>
                  </a:solidFill>
                  <a:latin typeface="Arial" panose="020B0604020202020204" pitchFamily="34" charset="0"/>
                </a:endParaRPr>
              </a:p>
            </p:txBody>
          </p:sp>
          <p:pic>
            <p:nvPicPr>
              <p:cNvPr id="77836" name="Picture 19" descr="Cann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12" y="816"/>
                <a:ext cx="912" cy="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grpSp>
      </p:grpSp>
      <p:pic>
        <p:nvPicPr>
          <p:cNvPr id="77831" name="Picture 27" descr="mundo_neutra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5000" y="4271963"/>
            <a:ext cx="2362200"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6636" name="Rectangle 28"/>
          <p:cNvSpPr>
            <a:spLocks noGrp="1" noChangeArrowheads="1"/>
          </p:cNvSpPr>
          <p:nvPr>
            <p:ph type="ctrTitle"/>
          </p:nvPr>
        </p:nvSpPr>
        <p:spPr>
          <a:xfrm>
            <a:off x="2209800" y="-1752600"/>
            <a:ext cx="7772400" cy="1470025"/>
          </a:xfrm>
        </p:spPr>
        <p:txBody>
          <a:bodyPr/>
          <a:lstStyle/>
          <a:p>
            <a:pPr eaLnBrk="1" hangingPunct="1">
              <a:defRPr/>
            </a:pPr>
            <a:r>
              <a:rPr lang="en-US" altLang="en-US" smtClean="0">
                <a:effectLst>
                  <a:outerShdw blurRad="38100" dist="38100" dir="2700000" algn="tl">
                    <a:srgbClr val="C0C0C0"/>
                  </a:outerShdw>
                </a:effectLst>
              </a:rPr>
              <a:t>Slide 30</a:t>
            </a:r>
          </a:p>
        </p:txBody>
      </p:sp>
    </p:spTree>
    <p:extLst>
      <p:ext uri="{BB962C8B-B14F-4D97-AF65-F5344CB8AC3E}">
        <p14:creationId xmlns:p14="http://schemas.microsoft.com/office/powerpoint/2010/main" val="3329003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196633"/>
                                        </p:tgtEl>
                                        <p:attrNameLst>
                                          <p:attrName>style.visibility</p:attrName>
                                        </p:attrNameLst>
                                      </p:cBhvr>
                                      <p:to>
                                        <p:strVal val="visible"/>
                                      </p:to>
                                    </p:set>
                                    <p:anim calcmode="lin" valueType="num">
                                      <p:cBhvr additive="base">
                                        <p:cTn id="7" dur="500" fill="hold"/>
                                        <p:tgtEl>
                                          <p:spTgt spid="196633"/>
                                        </p:tgtEl>
                                        <p:attrNameLst>
                                          <p:attrName>ppt_x</p:attrName>
                                        </p:attrNameLst>
                                      </p:cBhvr>
                                      <p:tavLst>
                                        <p:tav tm="0">
                                          <p:val>
                                            <p:strVal val="1+#ppt_w/2"/>
                                          </p:val>
                                        </p:tav>
                                        <p:tav tm="100000">
                                          <p:val>
                                            <p:strVal val="#ppt_x"/>
                                          </p:val>
                                        </p:tav>
                                      </p:tavLst>
                                    </p:anim>
                                    <p:anim calcmode="lin" valueType="num">
                                      <p:cBhvr additive="base">
                                        <p:cTn id="8" dur="500" fill="hold"/>
                                        <p:tgtEl>
                                          <p:spTgt spid="19663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96621">
                                            <p:bg/>
                                          </p:spTgt>
                                        </p:tgtEl>
                                        <p:attrNameLst>
                                          <p:attrName>style.visibility</p:attrName>
                                        </p:attrNameLst>
                                      </p:cBhvr>
                                      <p:to>
                                        <p:strVal val="visible"/>
                                      </p:to>
                                    </p:set>
                                    <p:animEffect transition="in" filter="fade">
                                      <p:cBhvr>
                                        <p:cTn id="12" dur="2000"/>
                                        <p:tgtEl>
                                          <p:spTgt spid="196621">
                                            <p:bg/>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96621">
                                            <p:txEl>
                                              <p:pRg st="0" end="0"/>
                                            </p:txEl>
                                          </p:spTgt>
                                        </p:tgtEl>
                                        <p:attrNameLst>
                                          <p:attrName>style.visibility</p:attrName>
                                        </p:attrNameLst>
                                      </p:cBhvr>
                                      <p:to>
                                        <p:strVal val="visible"/>
                                      </p:to>
                                    </p:set>
                                    <p:animEffect transition="in" filter="fade">
                                      <p:cBhvr>
                                        <p:cTn id="15" dur="2000"/>
                                        <p:tgtEl>
                                          <p:spTgt spid="196621">
                                            <p:txEl>
                                              <p:pRg st="0" end="0"/>
                                            </p:txEl>
                                          </p:spTgt>
                                        </p:tgtEl>
                                      </p:cBhvr>
                                    </p:animEffect>
                                  </p:childTnLst>
                                </p:cTn>
                              </p:par>
                              <p:par>
                                <p:cTn id="16" presetID="10" presetClass="entr" presetSubtype="0" fill="hold" grpId="0" nodeType="withEffect">
                                  <p:stCondLst>
                                    <p:cond delay="1500"/>
                                  </p:stCondLst>
                                  <p:childTnLst>
                                    <p:set>
                                      <p:cBhvr>
                                        <p:cTn id="17" dur="1" fill="hold">
                                          <p:stCondLst>
                                            <p:cond delay="0"/>
                                          </p:stCondLst>
                                        </p:cTn>
                                        <p:tgtEl>
                                          <p:spTgt spid="196620">
                                            <p:bg/>
                                          </p:spTgt>
                                        </p:tgtEl>
                                        <p:attrNameLst>
                                          <p:attrName>style.visibility</p:attrName>
                                        </p:attrNameLst>
                                      </p:cBhvr>
                                      <p:to>
                                        <p:strVal val="visible"/>
                                      </p:to>
                                    </p:set>
                                    <p:animEffect transition="in" filter="fade">
                                      <p:cBhvr>
                                        <p:cTn id="18" dur="2000"/>
                                        <p:tgtEl>
                                          <p:spTgt spid="196620">
                                            <p:bg/>
                                          </p:spTgt>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196620">
                                            <p:txEl>
                                              <p:pRg st="0" end="0"/>
                                            </p:txEl>
                                          </p:spTgt>
                                        </p:tgtEl>
                                        <p:attrNameLst>
                                          <p:attrName>style.visibility</p:attrName>
                                        </p:attrNameLst>
                                      </p:cBhvr>
                                      <p:to>
                                        <p:strVal val="visible"/>
                                      </p:to>
                                    </p:set>
                                    <p:animEffect transition="in" filter="fade">
                                      <p:cBhvr>
                                        <p:cTn id="21" dur="2000"/>
                                        <p:tgtEl>
                                          <p:spTgt spid="1966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20" grpId="0" build="allAtOnce" animBg="1"/>
      <p:bldP spid="196621" grpId="0" build="allAtOnce"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Number Placeholder 3"/>
          <p:cNvSpPr>
            <a:spLocks noGrp="1"/>
          </p:cNvSpPr>
          <p:nvPr>
            <p:ph type="sldNum" sz="quarter" idx="12"/>
          </p:nvPr>
        </p:nvSpPr>
        <p:spPr>
          <a:noFill/>
        </p:spPr>
        <p:txBody>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a:spcBef>
                <a:spcPct val="0"/>
              </a:spcBef>
              <a:buFontTx/>
              <a:buNone/>
            </a:pPr>
            <a:fld id="{5555C5BE-7469-4609-9887-DD4DDFFBA173}" type="slidenum">
              <a:rPr lang="en-US" altLang="en-US" sz="1400">
                <a:solidFill>
                  <a:srgbClr val="CCCC9A"/>
                </a:solidFill>
                <a:latin typeface="Arial" panose="020B0604020202020204" pitchFamily="34" charset="0"/>
              </a:rPr>
              <a:pPr>
                <a:spcBef>
                  <a:spcPct val="0"/>
                </a:spcBef>
                <a:buFontTx/>
                <a:buNone/>
              </a:pPr>
              <a:t>3</a:t>
            </a:fld>
            <a:endParaRPr lang="en-US" altLang="en-US" sz="1400">
              <a:solidFill>
                <a:srgbClr val="CCCC9A"/>
              </a:solidFill>
              <a:latin typeface="Arial" panose="020B0604020202020204" pitchFamily="34" charset="0"/>
            </a:endParaRPr>
          </a:p>
        </p:txBody>
      </p:sp>
      <p:pic>
        <p:nvPicPr>
          <p:cNvPr id="41987" name="Picture 2"/>
          <p:cNvPicPr>
            <a:picLocks noChangeAspect="1" noChangeArrowheads="1"/>
          </p:cNvPicPr>
          <p:nvPr/>
        </p:nvPicPr>
        <p:blipFill>
          <a:blip r:embed="rId2">
            <a:extLst>
              <a:ext uri="{28A0092B-C50C-407E-A947-70E740481C1C}">
                <a14:useLocalDpi xmlns:a14="http://schemas.microsoft.com/office/drawing/2010/main" val="0"/>
              </a:ext>
            </a:extLst>
          </a:blip>
          <a:srcRect b="9135"/>
          <a:stretch>
            <a:fillRect/>
          </a:stretch>
        </p:blipFill>
        <p:spPr bwMode="auto">
          <a:xfrm>
            <a:off x="1981201" y="457200"/>
            <a:ext cx="8232775"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988" name="Freeform 3"/>
          <p:cNvSpPr>
            <a:spLocks/>
          </p:cNvSpPr>
          <p:nvPr/>
        </p:nvSpPr>
        <p:spPr bwMode="auto">
          <a:xfrm>
            <a:off x="2560638" y="3298825"/>
            <a:ext cx="442912" cy="336550"/>
          </a:xfrm>
          <a:custGeom>
            <a:avLst/>
            <a:gdLst>
              <a:gd name="T0" fmla="*/ 2147483646 w 292"/>
              <a:gd name="T1" fmla="*/ 2147483646 h 222"/>
              <a:gd name="T2" fmla="*/ 2147483646 w 292"/>
              <a:gd name="T3" fmla="*/ 0 h 222"/>
              <a:gd name="T4" fmla="*/ 2147483646 w 292"/>
              <a:gd name="T5" fmla="*/ 2147483646 h 222"/>
              <a:gd name="T6" fmla="*/ 2147483646 w 292"/>
              <a:gd name="T7" fmla="*/ 2147483646 h 222"/>
              <a:gd name="T8" fmla="*/ 2147483646 w 292"/>
              <a:gd name="T9" fmla="*/ 2147483646 h 222"/>
              <a:gd name="T10" fmla="*/ 2147483646 w 292"/>
              <a:gd name="T11" fmla="*/ 2147483646 h 222"/>
              <a:gd name="T12" fmla="*/ 2147483646 w 292"/>
              <a:gd name="T13" fmla="*/ 2147483646 h 222"/>
              <a:gd name="T14" fmla="*/ 2147483646 w 292"/>
              <a:gd name="T15" fmla="*/ 2147483646 h 222"/>
              <a:gd name="T16" fmla="*/ 2147483646 w 292"/>
              <a:gd name="T17" fmla="*/ 2147483646 h 222"/>
              <a:gd name="T18" fmla="*/ 2147483646 w 292"/>
              <a:gd name="T19" fmla="*/ 2147483646 h 222"/>
              <a:gd name="T20" fmla="*/ 2147483646 w 292"/>
              <a:gd name="T21" fmla="*/ 2147483646 h 222"/>
              <a:gd name="T22" fmla="*/ 2147483646 w 292"/>
              <a:gd name="T23" fmla="*/ 2147483646 h 2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92" h="222">
                <a:moveTo>
                  <a:pt x="220" y="8"/>
                </a:moveTo>
                <a:cubicBezTo>
                  <a:pt x="209" y="5"/>
                  <a:pt x="199" y="0"/>
                  <a:pt x="188" y="0"/>
                </a:cubicBezTo>
                <a:cubicBezTo>
                  <a:pt x="173" y="0"/>
                  <a:pt x="89" y="50"/>
                  <a:pt x="68" y="64"/>
                </a:cubicBezTo>
                <a:cubicBezTo>
                  <a:pt x="51" y="90"/>
                  <a:pt x="29" y="110"/>
                  <a:pt x="12" y="136"/>
                </a:cubicBezTo>
                <a:cubicBezTo>
                  <a:pt x="9" y="149"/>
                  <a:pt x="0" y="163"/>
                  <a:pt x="4" y="176"/>
                </a:cubicBezTo>
                <a:cubicBezTo>
                  <a:pt x="11" y="201"/>
                  <a:pt x="76" y="208"/>
                  <a:pt x="76" y="208"/>
                </a:cubicBezTo>
                <a:cubicBezTo>
                  <a:pt x="157" y="181"/>
                  <a:pt x="32" y="222"/>
                  <a:pt x="132" y="192"/>
                </a:cubicBezTo>
                <a:cubicBezTo>
                  <a:pt x="148" y="187"/>
                  <a:pt x="180" y="176"/>
                  <a:pt x="180" y="176"/>
                </a:cubicBezTo>
                <a:cubicBezTo>
                  <a:pt x="185" y="168"/>
                  <a:pt x="188" y="157"/>
                  <a:pt x="196" y="152"/>
                </a:cubicBezTo>
                <a:cubicBezTo>
                  <a:pt x="210" y="143"/>
                  <a:pt x="244" y="136"/>
                  <a:pt x="244" y="136"/>
                </a:cubicBezTo>
                <a:cubicBezTo>
                  <a:pt x="268" y="112"/>
                  <a:pt x="281" y="96"/>
                  <a:pt x="292" y="64"/>
                </a:cubicBezTo>
                <a:cubicBezTo>
                  <a:pt x="278" y="22"/>
                  <a:pt x="265" y="8"/>
                  <a:pt x="220" y="8"/>
                </a:cubicBezTo>
                <a:close/>
              </a:path>
            </a:pathLst>
          </a:custGeom>
          <a:solidFill>
            <a:srgbClr val="FF3300">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989" name="Text Box 4"/>
          <p:cNvSpPr txBox="1">
            <a:spLocks noChangeArrowheads="1"/>
          </p:cNvSpPr>
          <p:nvPr/>
        </p:nvSpPr>
        <p:spPr bwMode="auto">
          <a:xfrm>
            <a:off x="2852738" y="3225801"/>
            <a:ext cx="582612"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eaLnBrk="1" hangingPunct="1">
              <a:spcBef>
                <a:spcPct val="50000"/>
              </a:spcBef>
              <a:buFontTx/>
              <a:buNone/>
            </a:pPr>
            <a:r>
              <a:rPr lang="en-US" altLang="en-US" sz="1000" b="1">
                <a:solidFill>
                  <a:schemeClr val="tx1"/>
                </a:solidFill>
                <a:latin typeface="Arial" panose="020B0604020202020204" pitchFamily="34" charset="0"/>
              </a:rPr>
              <a:t>Mali</a:t>
            </a:r>
          </a:p>
        </p:txBody>
      </p:sp>
      <p:sp>
        <p:nvSpPr>
          <p:cNvPr id="41990" name="Freeform 5"/>
          <p:cNvSpPr>
            <a:spLocks/>
          </p:cNvSpPr>
          <p:nvPr/>
        </p:nvSpPr>
        <p:spPr bwMode="auto">
          <a:xfrm>
            <a:off x="2870200" y="3694114"/>
            <a:ext cx="242888" cy="230187"/>
          </a:xfrm>
          <a:custGeom>
            <a:avLst/>
            <a:gdLst>
              <a:gd name="T0" fmla="*/ 2147483646 w 160"/>
              <a:gd name="T1" fmla="*/ 2147483646 h 152"/>
              <a:gd name="T2" fmla="*/ 2147483646 w 160"/>
              <a:gd name="T3" fmla="*/ 2147483646 h 152"/>
              <a:gd name="T4" fmla="*/ 2147483646 w 160"/>
              <a:gd name="T5" fmla="*/ 2147483646 h 152"/>
              <a:gd name="T6" fmla="*/ 2147483646 w 160"/>
              <a:gd name="T7" fmla="*/ 0 h 152"/>
              <a:gd name="T8" fmla="*/ 2147483646 w 160"/>
              <a:gd name="T9" fmla="*/ 2147483646 h 152"/>
              <a:gd name="T10" fmla="*/ 2147483646 w 160"/>
              <a:gd name="T11" fmla="*/ 2147483646 h 152"/>
              <a:gd name="T12" fmla="*/ 2147483646 w 160"/>
              <a:gd name="T13" fmla="*/ 2147483646 h 152"/>
              <a:gd name="T14" fmla="*/ 2147483646 w 160"/>
              <a:gd name="T15" fmla="*/ 2147483646 h 152"/>
              <a:gd name="T16" fmla="*/ 2147483646 w 160"/>
              <a:gd name="T17" fmla="*/ 2147483646 h 152"/>
              <a:gd name="T18" fmla="*/ 2147483646 w 160"/>
              <a:gd name="T19" fmla="*/ 2147483646 h 152"/>
              <a:gd name="T20" fmla="*/ 2147483646 w 160"/>
              <a:gd name="T21" fmla="*/ 2147483646 h 1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0" h="152">
                <a:moveTo>
                  <a:pt x="40" y="148"/>
                </a:moveTo>
                <a:cubicBezTo>
                  <a:pt x="28" y="136"/>
                  <a:pt x="24" y="124"/>
                  <a:pt x="12" y="112"/>
                </a:cubicBezTo>
                <a:cubicBezTo>
                  <a:pt x="0" y="75"/>
                  <a:pt x="1" y="46"/>
                  <a:pt x="24" y="12"/>
                </a:cubicBezTo>
                <a:cubicBezTo>
                  <a:pt x="28" y="5"/>
                  <a:pt x="56" y="3"/>
                  <a:pt x="64" y="0"/>
                </a:cubicBezTo>
                <a:cubicBezTo>
                  <a:pt x="75" y="1"/>
                  <a:pt x="85" y="2"/>
                  <a:pt x="96" y="4"/>
                </a:cubicBezTo>
                <a:cubicBezTo>
                  <a:pt x="104" y="6"/>
                  <a:pt x="120" y="12"/>
                  <a:pt x="120" y="12"/>
                </a:cubicBezTo>
                <a:cubicBezTo>
                  <a:pt x="134" y="33"/>
                  <a:pt x="152" y="48"/>
                  <a:pt x="160" y="72"/>
                </a:cubicBezTo>
                <a:cubicBezTo>
                  <a:pt x="153" y="143"/>
                  <a:pt x="149" y="128"/>
                  <a:pt x="80" y="136"/>
                </a:cubicBezTo>
                <a:cubicBezTo>
                  <a:pt x="72" y="139"/>
                  <a:pt x="64" y="141"/>
                  <a:pt x="56" y="144"/>
                </a:cubicBezTo>
                <a:cubicBezTo>
                  <a:pt x="51" y="146"/>
                  <a:pt x="49" y="151"/>
                  <a:pt x="44" y="152"/>
                </a:cubicBezTo>
                <a:cubicBezTo>
                  <a:pt x="42" y="152"/>
                  <a:pt x="41" y="149"/>
                  <a:pt x="40" y="148"/>
                </a:cubicBezTo>
                <a:close/>
              </a:path>
            </a:pathLst>
          </a:custGeom>
          <a:solidFill>
            <a:srgbClr val="CC0066">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991" name="Freeform 6"/>
          <p:cNvSpPr>
            <a:spLocks/>
          </p:cNvSpPr>
          <p:nvPr/>
        </p:nvSpPr>
        <p:spPr bwMode="auto">
          <a:xfrm>
            <a:off x="3089276" y="3717925"/>
            <a:ext cx="163513" cy="255588"/>
          </a:xfrm>
          <a:custGeom>
            <a:avLst/>
            <a:gdLst>
              <a:gd name="T0" fmla="*/ 0 w 108"/>
              <a:gd name="T1" fmla="*/ 2147483646 h 168"/>
              <a:gd name="T2" fmla="*/ 2147483646 w 108"/>
              <a:gd name="T3" fmla="*/ 0 h 168"/>
              <a:gd name="T4" fmla="*/ 2147483646 w 108"/>
              <a:gd name="T5" fmla="*/ 2147483646 h 168"/>
              <a:gd name="T6" fmla="*/ 2147483646 w 108"/>
              <a:gd name="T7" fmla="*/ 2147483646 h 168"/>
              <a:gd name="T8" fmla="*/ 2147483646 w 108"/>
              <a:gd name="T9" fmla="*/ 2147483646 h 168"/>
              <a:gd name="T10" fmla="*/ 2147483646 w 108"/>
              <a:gd name="T11" fmla="*/ 2147483646 h 168"/>
              <a:gd name="T12" fmla="*/ 2147483646 w 108"/>
              <a:gd name="T13" fmla="*/ 2147483646 h 168"/>
              <a:gd name="T14" fmla="*/ 2147483646 w 108"/>
              <a:gd name="T15" fmla="*/ 2147483646 h 168"/>
              <a:gd name="T16" fmla="*/ 2147483646 w 108"/>
              <a:gd name="T17" fmla="*/ 2147483646 h 168"/>
              <a:gd name="T18" fmla="*/ 2147483646 w 108"/>
              <a:gd name="T19" fmla="*/ 2147483646 h 168"/>
              <a:gd name="T20" fmla="*/ 2147483646 w 108"/>
              <a:gd name="T21" fmla="*/ 2147483646 h 168"/>
              <a:gd name="T22" fmla="*/ 0 w 108"/>
              <a:gd name="T23" fmla="*/ 2147483646 h 16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8" h="168">
                <a:moveTo>
                  <a:pt x="0" y="24"/>
                </a:moveTo>
                <a:cubicBezTo>
                  <a:pt x="10" y="10"/>
                  <a:pt x="18" y="9"/>
                  <a:pt x="32" y="0"/>
                </a:cubicBezTo>
                <a:cubicBezTo>
                  <a:pt x="36" y="1"/>
                  <a:pt x="40" y="2"/>
                  <a:pt x="44" y="4"/>
                </a:cubicBezTo>
                <a:cubicBezTo>
                  <a:pt x="48" y="6"/>
                  <a:pt x="52" y="10"/>
                  <a:pt x="56" y="12"/>
                </a:cubicBezTo>
                <a:cubicBezTo>
                  <a:pt x="64" y="15"/>
                  <a:pt x="80" y="20"/>
                  <a:pt x="80" y="20"/>
                </a:cubicBezTo>
                <a:cubicBezTo>
                  <a:pt x="91" y="36"/>
                  <a:pt x="102" y="61"/>
                  <a:pt x="108" y="80"/>
                </a:cubicBezTo>
                <a:lnTo>
                  <a:pt x="72" y="168"/>
                </a:lnTo>
                <a:cubicBezTo>
                  <a:pt x="72" y="168"/>
                  <a:pt x="36" y="156"/>
                  <a:pt x="36" y="156"/>
                </a:cubicBezTo>
                <a:cubicBezTo>
                  <a:pt x="32" y="155"/>
                  <a:pt x="24" y="152"/>
                  <a:pt x="24" y="152"/>
                </a:cubicBezTo>
                <a:cubicBezTo>
                  <a:pt x="0" y="115"/>
                  <a:pt x="12" y="117"/>
                  <a:pt x="20" y="76"/>
                </a:cubicBezTo>
                <a:cubicBezTo>
                  <a:pt x="16" y="58"/>
                  <a:pt x="14" y="47"/>
                  <a:pt x="4" y="32"/>
                </a:cubicBezTo>
                <a:cubicBezTo>
                  <a:pt x="9" y="17"/>
                  <a:pt x="12" y="18"/>
                  <a:pt x="0" y="24"/>
                </a:cubicBezTo>
                <a:close/>
              </a:path>
            </a:pathLst>
          </a:custGeom>
          <a:solidFill>
            <a:srgbClr val="0033CC">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992" name="Text Box 7"/>
          <p:cNvSpPr txBox="1">
            <a:spLocks noChangeArrowheads="1"/>
          </p:cNvSpPr>
          <p:nvPr/>
        </p:nvSpPr>
        <p:spPr bwMode="auto">
          <a:xfrm>
            <a:off x="2633664" y="3517901"/>
            <a:ext cx="11652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eaLnBrk="1" hangingPunct="1">
              <a:spcBef>
                <a:spcPct val="50000"/>
              </a:spcBef>
              <a:buFontTx/>
              <a:buNone/>
            </a:pPr>
            <a:r>
              <a:rPr lang="en-US" altLang="en-US" sz="1000" b="1">
                <a:solidFill>
                  <a:schemeClr val="tx1"/>
                </a:solidFill>
                <a:latin typeface="Arial" panose="020B0604020202020204" pitchFamily="34" charset="0"/>
              </a:rPr>
              <a:t>Oyo  Benin</a:t>
            </a:r>
          </a:p>
        </p:txBody>
      </p:sp>
      <p:sp>
        <p:nvSpPr>
          <p:cNvPr id="41993" name="Freeform 8"/>
          <p:cNvSpPr>
            <a:spLocks/>
          </p:cNvSpPr>
          <p:nvPr/>
        </p:nvSpPr>
        <p:spPr bwMode="auto">
          <a:xfrm>
            <a:off x="3932238" y="4670425"/>
            <a:ext cx="330200" cy="292100"/>
          </a:xfrm>
          <a:custGeom>
            <a:avLst/>
            <a:gdLst>
              <a:gd name="T0" fmla="*/ 2147483646 w 217"/>
              <a:gd name="T1" fmla="*/ 2147483646 h 192"/>
              <a:gd name="T2" fmla="*/ 2147483646 w 217"/>
              <a:gd name="T3" fmla="*/ 2147483646 h 192"/>
              <a:gd name="T4" fmla="*/ 2147483646 w 217"/>
              <a:gd name="T5" fmla="*/ 2147483646 h 192"/>
              <a:gd name="T6" fmla="*/ 2147483646 w 217"/>
              <a:gd name="T7" fmla="*/ 2147483646 h 192"/>
              <a:gd name="T8" fmla="*/ 2147483646 w 217"/>
              <a:gd name="T9" fmla="*/ 2147483646 h 192"/>
              <a:gd name="T10" fmla="*/ 2147483646 w 217"/>
              <a:gd name="T11" fmla="*/ 2147483646 h 192"/>
              <a:gd name="T12" fmla="*/ 2147483646 w 217"/>
              <a:gd name="T13" fmla="*/ 0 h 192"/>
              <a:gd name="T14" fmla="*/ 2147483646 w 217"/>
              <a:gd name="T15" fmla="*/ 2147483646 h 192"/>
              <a:gd name="T16" fmla="*/ 2147483646 w 217"/>
              <a:gd name="T17" fmla="*/ 2147483646 h 192"/>
              <a:gd name="T18" fmla="*/ 2147483646 w 217"/>
              <a:gd name="T19" fmla="*/ 2147483646 h 192"/>
              <a:gd name="T20" fmla="*/ 0 w 217"/>
              <a:gd name="T21" fmla="*/ 2147483646 h 192"/>
              <a:gd name="T22" fmla="*/ 2147483646 w 217"/>
              <a:gd name="T23" fmla="*/ 2147483646 h 192"/>
              <a:gd name="T24" fmla="*/ 2147483646 w 217"/>
              <a:gd name="T25" fmla="*/ 2147483646 h 192"/>
              <a:gd name="T26" fmla="*/ 2147483646 w 217"/>
              <a:gd name="T27" fmla="*/ 2147483646 h 192"/>
              <a:gd name="T28" fmla="*/ 2147483646 w 217"/>
              <a:gd name="T29" fmla="*/ 2147483646 h 192"/>
              <a:gd name="T30" fmla="*/ 2147483646 w 217"/>
              <a:gd name="T31" fmla="*/ 214748364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7" h="192">
                <a:moveTo>
                  <a:pt x="172" y="164"/>
                </a:moveTo>
                <a:cubicBezTo>
                  <a:pt x="193" y="132"/>
                  <a:pt x="165" y="171"/>
                  <a:pt x="192" y="144"/>
                </a:cubicBezTo>
                <a:cubicBezTo>
                  <a:pt x="202" y="134"/>
                  <a:pt x="205" y="119"/>
                  <a:pt x="212" y="108"/>
                </a:cubicBezTo>
                <a:cubicBezTo>
                  <a:pt x="217" y="89"/>
                  <a:pt x="211" y="57"/>
                  <a:pt x="192" y="44"/>
                </a:cubicBezTo>
                <a:cubicBezTo>
                  <a:pt x="184" y="39"/>
                  <a:pt x="176" y="33"/>
                  <a:pt x="168" y="28"/>
                </a:cubicBezTo>
                <a:cubicBezTo>
                  <a:pt x="164" y="25"/>
                  <a:pt x="156" y="20"/>
                  <a:pt x="156" y="20"/>
                </a:cubicBezTo>
                <a:cubicBezTo>
                  <a:pt x="144" y="3"/>
                  <a:pt x="132" y="4"/>
                  <a:pt x="112" y="0"/>
                </a:cubicBezTo>
                <a:cubicBezTo>
                  <a:pt x="95" y="6"/>
                  <a:pt x="82" y="14"/>
                  <a:pt x="64" y="20"/>
                </a:cubicBezTo>
                <a:cubicBezTo>
                  <a:pt x="55" y="23"/>
                  <a:pt x="40" y="36"/>
                  <a:pt x="40" y="36"/>
                </a:cubicBezTo>
                <a:cubicBezTo>
                  <a:pt x="27" y="56"/>
                  <a:pt x="21" y="76"/>
                  <a:pt x="8" y="96"/>
                </a:cubicBezTo>
                <a:cubicBezTo>
                  <a:pt x="3" y="103"/>
                  <a:pt x="0" y="120"/>
                  <a:pt x="0" y="120"/>
                </a:cubicBezTo>
                <a:cubicBezTo>
                  <a:pt x="4" y="137"/>
                  <a:pt x="7" y="163"/>
                  <a:pt x="20" y="176"/>
                </a:cubicBezTo>
                <a:cubicBezTo>
                  <a:pt x="29" y="185"/>
                  <a:pt x="56" y="192"/>
                  <a:pt x="56" y="192"/>
                </a:cubicBezTo>
                <a:cubicBezTo>
                  <a:pt x="89" y="189"/>
                  <a:pt x="117" y="184"/>
                  <a:pt x="148" y="176"/>
                </a:cubicBezTo>
                <a:cubicBezTo>
                  <a:pt x="161" y="173"/>
                  <a:pt x="184" y="156"/>
                  <a:pt x="184" y="156"/>
                </a:cubicBezTo>
                <a:cubicBezTo>
                  <a:pt x="189" y="141"/>
                  <a:pt x="186" y="148"/>
                  <a:pt x="192" y="136"/>
                </a:cubicBezTo>
              </a:path>
            </a:pathLst>
          </a:custGeom>
          <a:solidFill>
            <a:srgbClr val="FF9900">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994" name="Text Box 9"/>
          <p:cNvSpPr txBox="1">
            <a:spLocks noChangeArrowheads="1"/>
          </p:cNvSpPr>
          <p:nvPr/>
        </p:nvSpPr>
        <p:spPr bwMode="auto">
          <a:xfrm>
            <a:off x="3143251" y="4610101"/>
            <a:ext cx="1166813"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eaLnBrk="1" hangingPunct="1">
              <a:spcBef>
                <a:spcPct val="50000"/>
              </a:spcBef>
              <a:buFontTx/>
              <a:buNone/>
            </a:pPr>
            <a:r>
              <a:rPr lang="en-US" altLang="en-US" sz="1000" b="1">
                <a:solidFill>
                  <a:schemeClr val="tx1"/>
                </a:solidFill>
                <a:latin typeface="Arial" panose="020B0604020202020204" pitchFamily="34" charset="0"/>
              </a:rPr>
              <a:t>Zimbabwe</a:t>
            </a:r>
          </a:p>
        </p:txBody>
      </p:sp>
      <p:sp>
        <p:nvSpPr>
          <p:cNvPr id="41995" name="Freeform 10"/>
          <p:cNvSpPr>
            <a:spLocks/>
          </p:cNvSpPr>
          <p:nvPr/>
        </p:nvSpPr>
        <p:spPr bwMode="auto">
          <a:xfrm>
            <a:off x="4387851" y="4076700"/>
            <a:ext cx="257175" cy="515938"/>
          </a:xfrm>
          <a:custGeom>
            <a:avLst/>
            <a:gdLst>
              <a:gd name="T0" fmla="*/ 2147483646 w 169"/>
              <a:gd name="T1" fmla="*/ 2147483646 h 340"/>
              <a:gd name="T2" fmla="*/ 2147483646 w 169"/>
              <a:gd name="T3" fmla="*/ 2147483646 h 340"/>
              <a:gd name="T4" fmla="*/ 2147483646 w 169"/>
              <a:gd name="T5" fmla="*/ 2147483646 h 340"/>
              <a:gd name="T6" fmla="*/ 2147483646 w 169"/>
              <a:gd name="T7" fmla="*/ 2147483646 h 340"/>
              <a:gd name="T8" fmla="*/ 2147483646 w 169"/>
              <a:gd name="T9" fmla="*/ 2147483646 h 340"/>
              <a:gd name="T10" fmla="*/ 2147483646 w 169"/>
              <a:gd name="T11" fmla="*/ 2147483646 h 340"/>
              <a:gd name="T12" fmla="*/ 2147483646 w 169"/>
              <a:gd name="T13" fmla="*/ 2147483646 h 340"/>
              <a:gd name="T14" fmla="*/ 2147483646 w 169"/>
              <a:gd name="T15" fmla="*/ 2147483646 h 340"/>
              <a:gd name="T16" fmla="*/ 2147483646 w 169"/>
              <a:gd name="T17" fmla="*/ 2147483646 h 340"/>
              <a:gd name="T18" fmla="*/ 2147483646 w 169"/>
              <a:gd name="T19" fmla="*/ 2147483646 h 340"/>
              <a:gd name="T20" fmla="*/ 2147483646 w 169"/>
              <a:gd name="T21" fmla="*/ 2147483646 h 340"/>
              <a:gd name="T22" fmla="*/ 0 w 169"/>
              <a:gd name="T23" fmla="*/ 2147483646 h 340"/>
              <a:gd name="T24" fmla="*/ 2147483646 w 169"/>
              <a:gd name="T25" fmla="*/ 2147483646 h 340"/>
              <a:gd name="T26" fmla="*/ 2147483646 w 169"/>
              <a:gd name="T27" fmla="*/ 2147483646 h 340"/>
              <a:gd name="T28" fmla="*/ 2147483646 w 169"/>
              <a:gd name="T29" fmla="*/ 2147483646 h 340"/>
              <a:gd name="T30" fmla="*/ 2147483646 w 169"/>
              <a:gd name="T31" fmla="*/ 2147483646 h 340"/>
              <a:gd name="T32" fmla="*/ 2147483646 w 169"/>
              <a:gd name="T33" fmla="*/ 2147483646 h 340"/>
              <a:gd name="T34" fmla="*/ 2147483646 w 169"/>
              <a:gd name="T35" fmla="*/ 0 h 340"/>
              <a:gd name="T36" fmla="*/ 2147483646 w 169"/>
              <a:gd name="T37" fmla="*/ 2147483646 h 34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9" h="340">
                <a:moveTo>
                  <a:pt x="168" y="4"/>
                </a:moveTo>
                <a:cubicBezTo>
                  <a:pt x="159" y="18"/>
                  <a:pt x="148" y="24"/>
                  <a:pt x="136" y="36"/>
                </a:cubicBezTo>
                <a:cubicBezTo>
                  <a:pt x="126" y="66"/>
                  <a:pt x="141" y="30"/>
                  <a:pt x="120" y="56"/>
                </a:cubicBezTo>
                <a:cubicBezTo>
                  <a:pt x="117" y="59"/>
                  <a:pt x="118" y="64"/>
                  <a:pt x="116" y="68"/>
                </a:cubicBezTo>
                <a:cubicBezTo>
                  <a:pt x="108" y="85"/>
                  <a:pt x="102" y="84"/>
                  <a:pt x="84" y="96"/>
                </a:cubicBezTo>
                <a:cubicBezTo>
                  <a:pt x="76" y="101"/>
                  <a:pt x="60" y="112"/>
                  <a:pt x="60" y="112"/>
                </a:cubicBezTo>
                <a:cubicBezTo>
                  <a:pt x="54" y="131"/>
                  <a:pt x="40" y="155"/>
                  <a:pt x="28" y="172"/>
                </a:cubicBezTo>
                <a:cubicBezTo>
                  <a:pt x="43" y="216"/>
                  <a:pt x="19" y="280"/>
                  <a:pt x="60" y="308"/>
                </a:cubicBezTo>
                <a:cubicBezTo>
                  <a:pt x="65" y="324"/>
                  <a:pt x="76" y="333"/>
                  <a:pt x="56" y="340"/>
                </a:cubicBezTo>
                <a:cubicBezTo>
                  <a:pt x="38" y="334"/>
                  <a:pt x="37" y="315"/>
                  <a:pt x="20" y="304"/>
                </a:cubicBezTo>
                <a:cubicBezTo>
                  <a:pt x="14" y="286"/>
                  <a:pt x="12" y="281"/>
                  <a:pt x="8" y="264"/>
                </a:cubicBezTo>
                <a:cubicBezTo>
                  <a:pt x="5" y="251"/>
                  <a:pt x="0" y="224"/>
                  <a:pt x="0" y="224"/>
                </a:cubicBezTo>
                <a:cubicBezTo>
                  <a:pt x="5" y="181"/>
                  <a:pt x="1" y="114"/>
                  <a:pt x="40" y="88"/>
                </a:cubicBezTo>
                <a:cubicBezTo>
                  <a:pt x="48" y="76"/>
                  <a:pt x="72" y="60"/>
                  <a:pt x="72" y="60"/>
                </a:cubicBezTo>
                <a:cubicBezTo>
                  <a:pt x="75" y="56"/>
                  <a:pt x="77" y="51"/>
                  <a:pt x="80" y="48"/>
                </a:cubicBezTo>
                <a:cubicBezTo>
                  <a:pt x="83" y="45"/>
                  <a:pt x="89" y="44"/>
                  <a:pt x="92" y="40"/>
                </a:cubicBezTo>
                <a:cubicBezTo>
                  <a:pt x="95" y="37"/>
                  <a:pt x="93" y="31"/>
                  <a:pt x="96" y="28"/>
                </a:cubicBezTo>
                <a:cubicBezTo>
                  <a:pt x="108" y="16"/>
                  <a:pt x="127" y="6"/>
                  <a:pt x="144" y="0"/>
                </a:cubicBezTo>
                <a:cubicBezTo>
                  <a:pt x="169" y="8"/>
                  <a:pt x="152" y="28"/>
                  <a:pt x="168" y="4"/>
                </a:cubicBezTo>
                <a:close/>
              </a:path>
            </a:pathLst>
          </a:custGeom>
          <a:solidFill>
            <a:srgbClr val="66FF33">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996" name="Text Box 11"/>
          <p:cNvSpPr txBox="1">
            <a:spLocks noChangeArrowheads="1"/>
          </p:cNvSpPr>
          <p:nvPr/>
        </p:nvSpPr>
        <p:spPr bwMode="auto">
          <a:xfrm>
            <a:off x="4381501" y="4173539"/>
            <a:ext cx="16033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eaLnBrk="1" hangingPunct="1">
              <a:spcBef>
                <a:spcPct val="50000"/>
              </a:spcBef>
              <a:buFontTx/>
              <a:buNone/>
            </a:pPr>
            <a:r>
              <a:rPr lang="en-US" altLang="en-US" sz="1000" b="1">
                <a:solidFill>
                  <a:schemeClr val="tx1"/>
                </a:solidFill>
                <a:latin typeface="Arial" panose="020B0604020202020204" pitchFamily="34" charset="0"/>
              </a:rPr>
              <a:t>Zanj City-States</a:t>
            </a:r>
          </a:p>
        </p:txBody>
      </p:sp>
      <p:sp>
        <p:nvSpPr>
          <p:cNvPr id="41997" name="Freeform 12"/>
          <p:cNvSpPr>
            <a:spLocks/>
          </p:cNvSpPr>
          <p:nvPr/>
        </p:nvSpPr>
        <p:spPr bwMode="auto">
          <a:xfrm>
            <a:off x="4237038" y="3517900"/>
            <a:ext cx="254000" cy="279400"/>
          </a:xfrm>
          <a:custGeom>
            <a:avLst/>
            <a:gdLst>
              <a:gd name="T0" fmla="*/ 2147483646 w 168"/>
              <a:gd name="T1" fmla="*/ 2147483646 h 184"/>
              <a:gd name="T2" fmla="*/ 2147483646 w 168"/>
              <a:gd name="T3" fmla="*/ 2147483646 h 184"/>
              <a:gd name="T4" fmla="*/ 2147483646 w 168"/>
              <a:gd name="T5" fmla="*/ 2147483646 h 184"/>
              <a:gd name="T6" fmla="*/ 2147483646 w 168"/>
              <a:gd name="T7" fmla="*/ 2147483646 h 184"/>
              <a:gd name="T8" fmla="*/ 2147483646 w 168"/>
              <a:gd name="T9" fmla="*/ 2147483646 h 184"/>
              <a:gd name="T10" fmla="*/ 2147483646 w 168"/>
              <a:gd name="T11" fmla="*/ 2147483646 h 184"/>
              <a:gd name="T12" fmla="*/ 2147483646 w 168"/>
              <a:gd name="T13" fmla="*/ 2147483646 h 184"/>
              <a:gd name="T14" fmla="*/ 2147483646 w 168"/>
              <a:gd name="T15" fmla="*/ 2147483646 h 184"/>
              <a:gd name="T16" fmla="*/ 2147483646 w 168"/>
              <a:gd name="T17" fmla="*/ 2147483646 h 184"/>
              <a:gd name="T18" fmla="*/ 2147483646 w 168"/>
              <a:gd name="T19" fmla="*/ 2147483646 h 184"/>
              <a:gd name="T20" fmla="*/ 2147483646 w 168"/>
              <a:gd name="T21" fmla="*/ 2147483646 h 184"/>
              <a:gd name="T22" fmla="*/ 2147483646 w 168"/>
              <a:gd name="T23" fmla="*/ 2147483646 h 1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8" h="184">
                <a:moveTo>
                  <a:pt x="96" y="10"/>
                </a:moveTo>
                <a:cubicBezTo>
                  <a:pt x="72" y="4"/>
                  <a:pt x="65" y="0"/>
                  <a:pt x="44" y="14"/>
                </a:cubicBezTo>
                <a:cubicBezTo>
                  <a:pt x="39" y="30"/>
                  <a:pt x="34" y="37"/>
                  <a:pt x="20" y="46"/>
                </a:cubicBezTo>
                <a:cubicBezTo>
                  <a:pt x="16" y="59"/>
                  <a:pt x="8" y="69"/>
                  <a:pt x="4" y="82"/>
                </a:cubicBezTo>
                <a:cubicBezTo>
                  <a:pt x="7" y="110"/>
                  <a:pt x="0" y="155"/>
                  <a:pt x="32" y="166"/>
                </a:cubicBezTo>
                <a:cubicBezTo>
                  <a:pt x="35" y="170"/>
                  <a:pt x="35" y="177"/>
                  <a:pt x="40" y="178"/>
                </a:cubicBezTo>
                <a:cubicBezTo>
                  <a:pt x="69" y="184"/>
                  <a:pt x="128" y="150"/>
                  <a:pt x="152" y="134"/>
                </a:cubicBezTo>
                <a:cubicBezTo>
                  <a:pt x="156" y="121"/>
                  <a:pt x="164" y="111"/>
                  <a:pt x="168" y="98"/>
                </a:cubicBezTo>
                <a:cubicBezTo>
                  <a:pt x="163" y="66"/>
                  <a:pt x="162" y="61"/>
                  <a:pt x="144" y="34"/>
                </a:cubicBezTo>
                <a:cubicBezTo>
                  <a:pt x="142" y="30"/>
                  <a:pt x="143" y="24"/>
                  <a:pt x="140" y="22"/>
                </a:cubicBezTo>
                <a:cubicBezTo>
                  <a:pt x="140" y="22"/>
                  <a:pt x="110" y="12"/>
                  <a:pt x="104" y="10"/>
                </a:cubicBezTo>
                <a:cubicBezTo>
                  <a:pt x="90" y="5"/>
                  <a:pt x="89" y="3"/>
                  <a:pt x="96" y="10"/>
                </a:cubicBezTo>
                <a:close/>
              </a:path>
            </a:pathLst>
          </a:custGeom>
          <a:solidFill>
            <a:srgbClr val="FFFF00">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998" name="Text Box 13"/>
          <p:cNvSpPr txBox="1">
            <a:spLocks noChangeArrowheads="1"/>
          </p:cNvSpPr>
          <p:nvPr/>
        </p:nvSpPr>
        <p:spPr bwMode="auto">
          <a:xfrm>
            <a:off x="4237039" y="3444875"/>
            <a:ext cx="10191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91440" bIns="91440">
            <a:spAutoFit/>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eaLnBrk="1" hangingPunct="1">
              <a:spcBef>
                <a:spcPct val="50000"/>
              </a:spcBef>
              <a:buFontTx/>
              <a:buNone/>
            </a:pPr>
            <a:r>
              <a:rPr lang="en-US" altLang="en-US" sz="1000" b="1">
                <a:solidFill>
                  <a:schemeClr val="tx1"/>
                </a:solidFill>
                <a:latin typeface="Arial" panose="020B0604020202020204" pitchFamily="34" charset="0"/>
              </a:rPr>
              <a:t>Ethiopia</a:t>
            </a:r>
          </a:p>
        </p:txBody>
      </p:sp>
      <p:sp>
        <p:nvSpPr>
          <p:cNvPr id="41999" name="Freeform 14"/>
          <p:cNvSpPr>
            <a:spLocks/>
          </p:cNvSpPr>
          <p:nvPr/>
        </p:nvSpPr>
        <p:spPr bwMode="auto">
          <a:xfrm>
            <a:off x="5802314" y="3498851"/>
            <a:ext cx="249237" cy="322263"/>
          </a:xfrm>
          <a:custGeom>
            <a:avLst/>
            <a:gdLst>
              <a:gd name="T0" fmla="*/ 2147483646 w 164"/>
              <a:gd name="T1" fmla="*/ 2147483646 h 212"/>
              <a:gd name="T2" fmla="*/ 2147483646 w 164"/>
              <a:gd name="T3" fmla="*/ 2147483646 h 212"/>
              <a:gd name="T4" fmla="*/ 2147483646 w 164"/>
              <a:gd name="T5" fmla="*/ 0 h 212"/>
              <a:gd name="T6" fmla="*/ 2147483646 w 164"/>
              <a:gd name="T7" fmla="*/ 2147483646 h 212"/>
              <a:gd name="T8" fmla="*/ 2147483646 w 164"/>
              <a:gd name="T9" fmla="*/ 2147483646 h 212"/>
              <a:gd name="T10" fmla="*/ 2147483646 w 164"/>
              <a:gd name="T11" fmla="*/ 2147483646 h 212"/>
              <a:gd name="T12" fmla="*/ 2147483646 w 164"/>
              <a:gd name="T13" fmla="*/ 2147483646 h 212"/>
              <a:gd name="T14" fmla="*/ 2147483646 w 164"/>
              <a:gd name="T15" fmla="*/ 2147483646 h 212"/>
              <a:gd name="T16" fmla="*/ 2147483646 w 164"/>
              <a:gd name="T17" fmla="*/ 2147483646 h 212"/>
              <a:gd name="T18" fmla="*/ 2147483646 w 164"/>
              <a:gd name="T19" fmla="*/ 2147483646 h 212"/>
              <a:gd name="T20" fmla="*/ 2147483646 w 164"/>
              <a:gd name="T21" fmla="*/ 2147483646 h 212"/>
              <a:gd name="T22" fmla="*/ 2147483646 w 164"/>
              <a:gd name="T23" fmla="*/ 2147483646 h 212"/>
              <a:gd name="T24" fmla="*/ 2147483646 w 164"/>
              <a:gd name="T25" fmla="*/ 2147483646 h 212"/>
              <a:gd name="T26" fmla="*/ 2147483646 w 164"/>
              <a:gd name="T27" fmla="*/ 2147483646 h 212"/>
              <a:gd name="T28" fmla="*/ 0 w 164"/>
              <a:gd name="T29" fmla="*/ 2147483646 h 212"/>
              <a:gd name="T30" fmla="*/ 2147483646 w 164"/>
              <a:gd name="T31" fmla="*/ 2147483646 h 2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4" h="212">
                <a:moveTo>
                  <a:pt x="4" y="52"/>
                </a:moveTo>
                <a:cubicBezTo>
                  <a:pt x="29" y="35"/>
                  <a:pt x="61" y="29"/>
                  <a:pt x="88" y="16"/>
                </a:cubicBezTo>
                <a:cubicBezTo>
                  <a:pt x="100" y="10"/>
                  <a:pt x="124" y="0"/>
                  <a:pt x="124" y="0"/>
                </a:cubicBezTo>
                <a:cubicBezTo>
                  <a:pt x="141" y="6"/>
                  <a:pt x="150" y="5"/>
                  <a:pt x="160" y="20"/>
                </a:cubicBezTo>
                <a:cubicBezTo>
                  <a:pt x="139" y="34"/>
                  <a:pt x="152" y="50"/>
                  <a:pt x="164" y="68"/>
                </a:cubicBezTo>
                <a:cubicBezTo>
                  <a:pt x="154" y="97"/>
                  <a:pt x="154" y="84"/>
                  <a:pt x="160" y="108"/>
                </a:cubicBezTo>
                <a:cubicBezTo>
                  <a:pt x="157" y="116"/>
                  <a:pt x="155" y="124"/>
                  <a:pt x="152" y="132"/>
                </a:cubicBezTo>
                <a:cubicBezTo>
                  <a:pt x="151" y="136"/>
                  <a:pt x="148" y="144"/>
                  <a:pt x="148" y="144"/>
                </a:cubicBezTo>
                <a:cubicBezTo>
                  <a:pt x="149" y="148"/>
                  <a:pt x="154" y="152"/>
                  <a:pt x="152" y="156"/>
                </a:cubicBezTo>
                <a:cubicBezTo>
                  <a:pt x="150" y="160"/>
                  <a:pt x="143" y="161"/>
                  <a:pt x="140" y="164"/>
                </a:cubicBezTo>
                <a:cubicBezTo>
                  <a:pt x="132" y="172"/>
                  <a:pt x="131" y="178"/>
                  <a:pt x="128" y="188"/>
                </a:cubicBezTo>
                <a:cubicBezTo>
                  <a:pt x="104" y="180"/>
                  <a:pt x="105" y="201"/>
                  <a:pt x="88" y="212"/>
                </a:cubicBezTo>
                <a:cubicBezTo>
                  <a:pt x="68" y="205"/>
                  <a:pt x="72" y="198"/>
                  <a:pt x="64" y="180"/>
                </a:cubicBezTo>
                <a:cubicBezTo>
                  <a:pt x="52" y="153"/>
                  <a:pt x="37" y="117"/>
                  <a:pt x="16" y="96"/>
                </a:cubicBezTo>
                <a:cubicBezTo>
                  <a:pt x="12" y="83"/>
                  <a:pt x="4" y="73"/>
                  <a:pt x="0" y="60"/>
                </a:cubicBezTo>
                <a:cubicBezTo>
                  <a:pt x="4" y="47"/>
                  <a:pt x="4" y="44"/>
                  <a:pt x="4" y="52"/>
                </a:cubicBezTo>
                <a:close/>
              </a:path>
            </a:pathLst>
          </a:custGeom>
          <a:solidFill>
            <a:srgbClr val="FF3300">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00" name="Text Box 15"/>
          <p:cNvSpPr txBox="1">
            <a:spLocks noChangeArrowheads="1"/>
          </p:cNvSpPr>
          <p:nvPr/>
        </p:nvSpPr>
        <p:spPr bwMode="auto">
          <a:xfrm>
            <a:off x="5256214" y="3517901"/>
            <a:ext cx="13112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eaLnBrk="1" hangingPunct="1">
              <a:spcBef>
                <a:spcPct val="50000"/>
              </a:spcBef>
              <a:buFontTx/>
              <a:buNone/>
            </a:pPr>
            <a:r>
              <a:rPr lang="en-US" altLang="en-US" sz="1000" b="1">
                <a:solidFill>
                  <a:schemeClr val="tx1"/>
                </a:solidFill>
                <a:latin typeface="Arial" panose="020B0604020202020204" pitchFamily="34" charset="0"/>
              </a:rPr>
              <a:t>Vijayanagara</a:t>
            </a:r>
          </a:p>
        </p:txBody>
      </p:sp>
      <p:sp>
        <p:nvSpPr>
          <p:cNvPr id="42001" name="Freeform 16"/>
          <p:cNvSpPr>
            <a:spLocks/>
          </p:cNvSpPr>
          <p:nvPr/>
        </p:nvSpPr>
        <p:spPr bwMode="auto">
          <a:xfrm>
            <a:off x="6732588" y="3486150"/>
            <a:ext cx="258762" cy="261938"/>
          </a:xfrm>
          <a:custGeom>
            <a:avLst/>
            <a:gdLst>
              <a:gd name="T0" fmla="*/ 2147483646 w 171"/>
              <a:gd name="T1" fmla="*/ 2147483646 h 173"/>
              <a:gd name="T2" fmla="*/ 0 w 171"/>
              <a:gd name="T3" fmla="*/ 2147483646 h 173"/>
              <a:gd name="T4" fmla="*/ 2147483646 w 171"/>
              <a:gd name="T5" fmla="*/ 2147483646 h 173"/>
              <a:gd name="T6" fmla="*/ 2147483646 w 171"/>
              <a:gd name="T7" fmla="*/ 2147483646 h 173"/>
              <a:gd name="T8" fmla="*/ 0 w 171"/>
              <a:gd name="T9" fmla="*/ 2147483646 h 173"/>
              <a:gd name="T10" fmla="*/ 2147483646 w 171"/>
              <a:gd name="T11" fmla="*/ 2147483646 h 173"/>
              <a:gd name="T12" fmla="*/ 2147483646 w 171"/>
              <a:gd name="T13" fmla="*/ 2147483646 h 173"/>
              <a:gd name="T14" fmla="*/ 2147483646 w 171"/>
              <a:gd name="T15" fmla="*/ 2147483646 h 173"/>
              <a:gd name="T16" fmla="*/ 2147483646 w 171"/>
              <a:gd name="T17" fmla="*/ 2147483646 h 173"/>
              <a:gd name="T18" fmla="*/ 2147483646 w 171"/>
              <a:gd name="T19" fmla="*/ 2147483646 h 173"/>
              <a:gd name="T20" fmla="*/ 2147483646 w 171"/>
              <a:gd name="T21" fmla="*/ 2147483646 h 173"/>
              <a:gd name="T22" fmla="*/ 2147483646 w 171"/>
              <a:gd name="T23" fmla="*/ 2147483646 h 173"/>
              <a:gd name="T24" fmla="*/ 2147483646 w 171"/>
              <a:gd name="T25" fmla="*/ 2147483646 h 173"/>
              <a:gd name="T26" fmla="*/ 2147483646 w 171"/>
              <a:gd name="T27" fmla="*/ 2147483646 h 1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1" h="173">
                <a:moveTo>
                  <a:pt x="36" y="173"/>
                </a:moveTo>
                <a:cubicBezTo>
                  <a:pt x="19" y="167"/>
                  <a:pt x="6" y="172"/>
                  <a:pt x="0" y="153"/>
                </a:cubicBezTo>
                <a:cubicBezTo>
                  <a:pt x="19" y="140"/>
                  <a:pt x="10" y="150"/>
                  <a:pt x="20" y="121"/>
                </a:cubicBezTo>
                <a:cubicBezTo>
                  <a:pt x="21" y="117"/>
                  <a:pt x="24" y="109"/>
                  <a:pt x="24" y="109"/>
                </a:cubicBezTo>
                <a:cubicBezTo>
                  <a:pt x="16" y="84"/>
                  <a:pt x="15" y="59"/>
                  <a:pt x="0" y="37"/>
                </a:cubicBezTo>
                <a:cubicBezTo>
                  <a:pt x="7" y="11"/>
                  <a:pt x="22" y="18"/>
                  <a:pt x="48" y="9"/>
                </a:cubicBezTo>
                <a:cubicBezTo>
                  <a:pt x="56" y="6"/>
                  <a:pt x="72" y="1"/>
                  <a:pt x="72" y="1"/>
                </a:cubicBezTo>
                <a:cubicBezTo>
                  <a:pt x="102" y="6"/>
                  <a:pt x="135" y="0"/>
                  <a:pt x="160" y="17"/>
                </a:cubicBezTo>
                <a:cubicBezTo>
                  <a:pt x="170" y="48"/>
                  <a:pt x="171" y="53"/>
                  <a:pt x="136" y="65"/>
                </a:cubicBezTo>
                <a:cubicBezTo>
                  <a:pt x="95" y="55"/>
                  <a:pt x="110" y="80"/>
                  <a:pt x="84" y="97"/>
                </a:cubicBezTo>
                <a:cubicBezTo>
                  <a:pt x="69" y="92"/>
                  <a:pt x="67" y="82"/>
                  <a:pt x="52" y="77"/>
                </a:cubicBezTo>
                <a:cubicBezTo>
                  <a:pt x="36" y="101"/>
                  <a:pt x="39" y="112"/>
                  <a:pt x="36" y="145"/>
                </a:cubicBezTo>
                <a:cubicBezTo>
                  <a:pt x="37" y="150"/>
                  <a:pt x="40" y="156"/>
                  <a:pt x="40" y="161"/>
                </a:cubicBezTo>
                <a:cubicBezTo>
                  <a:pt x="40" y="165"/>
                  <a:pt x="36" y="173"/>
                  <a:pt x="36" y="173"/>
                </a:cubicBezTo>
                <a:close/>
              </a:path>
            </a:pathLst>
          </a:custGeom>
          <a:solidFill>
            <a:srgbClr val="000099">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02" name="Text Box 17"/>
          <p:cNvSpPr txBox="1">
            <a:spLocks noChangeArrowheads="1"/>
          </p:cNvSpPr>
          <p:nvPr/>
        </p:nvSpPr>
        <p:spPr bwMode="auto">
          <a:xfrm>
            <a:off x="6859588" y="3444876"/>
            <a:ext cx="582612"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eaLnBrk="1" hangingPunct="1">
              <a:spcBef>
                <a:spcPct val="50000"/>
              </a:spcBef>
              <a:buFontTx/>
              <a:buNone/>
            </a:pPr>
            <a:r>
              <a:rPr lang="en-US" altLang="en-US" sz="1000" b="1">
                <a:solidFill>
                  <a:schemeClr val="tx1"/>
                </a:solidFill>
                <a:latin typeface="Arial" panose="020B0604020202020204" pitchFamily="34" charset="0"/>
              </a:rPr>
              <a:t>Siam</a:t>
            </a:r>
          </a:p>
        </p:txBody>
      </p:sp>
      <p:sp>
        <p:nvSpPr>
          <p:cNvPr id="42003" name="Freeform 20"/>
          <p:cNvSpPr>
            <a:spLocks/>
          </p:cNvSpPr>
          <p:nvPr/>
        </p:nvSpPr>
        <p:spPr bwMode="auto">
          <a:xfrm>
            <a:off x="7007225" y="4270376"/>
            <a:ext cx="361950" cy="212725"/>
          </a:xfrm>
          <a:custGeom>
            <a:avLst/>
            <a:gdLst>
              <a:gd name="T0" fmla="*/ 2147483646 w 228"/>
              <a:gd name="T1" fmla="*/ 2147483646 h 134"/>
              <a:gd name="T2" fmla="*/ 2147483646 w 228"/>
              <a:gd name="T3" fmla="*/ 2147483646 h 134"/>
              <a:gd name="T4" fmla="*/ 2147483646 w 228"/>
              <a:gd name="T5" fmla="*/ 2147483646 h 134"/>
              <a:gd name="T6" fmla="*/ 2147483646 w 228"/>
              <a:gd name="T7" fmla="*/ 2147483646 h 134"/>
              <a:gd name="T8" fmla="*/ 2147483646 w 228"/>
              <a:gd name="T9" fmla="*/ 2147483646 h 134"/>
              <a:gd name="T10" fmla="*/ 2147483646 w 228"/>
              <a:gd name="T11" fmla="*/ 2147483646 h 134"/>
              <a:gd name="T12" fmla="*/ 2147483646 w 228"/>
              <a:gd name="T13" fmla="*/ 2147483646 h 134"/>
              <a:gd name="T14" fmla="*/ 2147483646 w 228"/>
              <a:gd name="T15" fmla="*/ 2147483646 h 134"/>
              <a:gd name="T16" fmla="*/ 2147483646 w 228"/>
              <a:gd name="T17" fmla="*/ 2147483646 h 134"/>
              <a:gd name="T18" fmla="*/ 2147483646 w 228"/>
              <a:gd name="T19" fmla="*/ 2147483646 h 134"/>
              <a:gd name="T20" fmla="*/ 2147483646 w 228"/>
              <a:gd name="T21" fmla="*/ 2147483646 h 134"/>
              <a:gd name="T22" fmla="*/ 2147483646 w 228"/>
              <a:gd name="T23" fmla="*/ 2147483646 h 134"/>
              <a:gd name="T24" fmla="*/ 2147483646 w 228"/>
              <a:gd name="T25" fmla="*/ 2147483646 h 134"/>
              <a:gd name="T26" fmla="*/ 2147483646 w 228"/>
              <a:gd name="T27" fmla="*/ 2147483646 h 134"/>
              <a:gd name="T28" fmla="*/ 2147483646 w 228"/>
              <a:gd name="T29" fmla="*/ 2147483646 h 134"/>
              <a:gd name="T30" fmla="*/ 2147483646 w 228"/>
              <a:gd name="T31" fmla="*/ 2147483646 h 134"/>
              <a:gd name="T32" fmla="*/ 2147483646 w 228"/>
              <a:gd name="T33" fmla="*/ 2147483646 h 134"/>
              <a:gd name="T34" fmla="*/ 2147483646 w 228"/>
              <a:gd name="T35" fmla="*/ 2147483646 h 134"/>
              <a:gd name="T36" fmla="*/ 2147483646 w 228"/>
              <a:gd name="T37" fmla="*/ 2147483646 h 134"/>
              <a:gd name="T38" fmla="*/ 2147483646 w 228"/>
              <a:gd name="T39" fmla="*/ 2147483646 h 134"/>
              <a:gd name="T40" fmla="*/ 2147483646 w 228"/>
              <a:gd name="T41" fmla="*/ 2147483646 h 134"/>
              <a:gd name="T42" fmla="*/ 2147483646 w 228"/>
              <a:gd name="T43" fmla="*/ 2147483646 h 134"/>
              <a:gd name="T44" fmla="*/ 2147483646 w 228"/>
              <a:gd name="T45" fmla="*/ 0 h 134"/>
              <a:gd name="T46" fmla="*/ 2147483646 w 228"/>
              <a:gd name="T47" fmla="*/ 2147483646 h 1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28" h="134">
                <a:moveTo>
                  <a:pt x="14" y="57"/>
                </a:moveTo>
                <a:cubicBezTo>
                  <a:pt x="17" y="61"/>
                  <a:pt x="22" y="64"/>
                  <a:pt x="22" y="69"/>
                </a:cubicBezTo>
                <a:cubicBezTo>
                  <a:pt x="22" y="87"/>
                  <a:pt x="0" y="76"/>
                  <a:pt x="25" y="84"/>
                </a:cubicBezTo>
                <a:cubicBezTo>
                  <a:pt x="38" y="102"/>
                  <a:pt x="28" y="94"/>
                  <a:pt x="56" y="103"/>
                </a:cubicBezTo>
                <a:cubicBezTo>
                  <a:pt x="64" y="106"/>
                  <a:pt x="79" y="111"/>
                  <a:pt x="79" y="111"/>
                </a:cubicBezTo>
                <a:cubicBezTo>
                  <a:pt x="87" y="108"/>
                  <a:pt x="94" y="101"/>
                  <a:pt x="102" y="103"/>
                </a:cubicBezTo>
                <a:cubicBezTo>
                  <a:pt x="109" y="106"/>
                  <a:pt x="117" y="108"/>
                  <a:pt x="125" y="111"/>
                </a:cubicBezTo>
                <a:cubicBezTo>
                  <a:pt x="129" y="112"/>
                  <a:pt x="136" y="115"/>
                  <a:pt x="136" y="115"/>
                </a:cubicBezTo>
                <a:cubicBezTo>
                  <a:pt x="140" y="112"/>
                  <a:pt x="143" y="106"/>
                  <a:pt x="148" y="107"/>
                </a:cubicBezTo>
                <a:cubicBezTo>
                  <a:pt x="152" y="108"/>
                  <a:pt x="187" y="130"/>
                  <a:pt x="194" y="134"/>
                </a:cubicBezTo>
                <a:cubicBezTo>
                  <a:pt x="220" y="125"/>
                  <a:pt x="209" y="123"/>
                  <a:pt x="228" y="130"/>
                </a:cubicBezTo>
                <a:cubicBezTo>
                  <a:pt x="227" y="126"/>
                  <a:pt x="227" y="122"/>
                  <a:pt x="224" y="119"/>
                </a:cubicBezTo>
                <a:cubicBezTo>
                  <a:pt x="221" y="116"/>
                  <a:pt x="217" y="117"/>
                  <a:pt x="213" y="115"/>
                </a:cubicBezTo>
                <a:cubicBezTo>
                  <a:pt x="190" y="102"/>
                  <a:pt x="169" y="85"/>
                  <a:pt x="144" y="77"/>
                </a:cubicBezTo>
                <a:cubicBezTo>
                  <a:pt x="136" y="79"/>
                  <a:pt x="129" y="81"/>
                  <a:pt x="121" y="84"/>
                </a:cubicBezTo>
                <a:cubicBezTo>
                  <a:pt x="117" y="85"/>
                  <a:pt x="109" y="88"/>
                  <a:pt x="109" y="88"/>
                </a:cubicBezTo>
                <a:cubicBezTo>
                  <a:pt x="100" y="86"/>
                  <a:pt x="89" y="85"/>
                  <a:pt x="83" y="77"/>
                </a:cubicBezTo>
                <a:cubicBezTo>
                  <a:pt x="80" y="74"/>
                  <a:pt x="82" y="67"/>
                  <a:pt x="79" y="65"/>
                </a:cubicBezTo>
                <a:cubicBezTo>
                  <a:pt x="72" y="60"/>
                  <a:pt x="64" y="60"/>
                  <a:pt x="56" y="57"/>
                </a:cubicBezTo>
                <a:cubicBezTo>
                  <a:pt x="52" y="56"/>
                  <a:pt x="44" y="54"/>
                  <a:pt x="44" y="54"/>
                </a:cubicBezTo>
                <a:cubicBezTo>
                  <a:pt x="26" y="58"/>
                  <a:pt x="19" y="56"/>
                  <a:pt x="2" y="46"/>
                </a:cubicBezTo>
                <a:cubicBezTo>
                  <a:pt x="6" y="34"/>
                  <a:pt x="10" y="23"/>
                  <a:pt x="14" y="12"/>
                </a:cubicBezTo>
                <a:cubicBezTo>
                  <a:pt x="15" y="8"/>
                  <a:pt x="18" y="0"/>
                  <a:pt x="18" y="0"/>
                </a:cubicBezTo>
                <a:cubicBezTo>
                  <a:pt x="18" y="7"/>
                  <a:pt x="13" y="46"/>
                  <a:pt x="14" y="57"/>
                </a:cubicBezTo>
                <a:close/>
              </a:path>
            </a:pathLst>
          </a:custGeom>
          <a:solidFill>
            <a:srgbClr val="FF9900">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04" name="Text Box 21"/>
          <p:cNvSpPr txBox="1">
            <a:spLocks noChangeArrowheads="1"/>
          </p:cNvSpPr>
          <p:nvPr/>
        </p:nvSpPr>
        <p:spPr bwMode="auto">
          <a:xfrm>
            <a:off x="7223126" y="4246564"/>
            <a:ext cx="14573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eaLnBrk="1" hangingPunct="1">
              <a:spcBef>
                <a:spcPct val="50000"/>
              </a:spcBef>
              <a:buFontTx/>
              <a:buNone/>
            </a:pPr>
            <a:r>
              <a:rPr lang="en-US" altLang="en-US" sz="1000" b="1">
                <a:solidFill>
                  <a:schemeClr val="tx1"/>
                </a:solidFill>
                <a:latin typeface="Arial" panose="020B0604020202020204" pitchFamily="34" charset="0"/>
              </a:rPr>
              <a:t>Majapahit</a:t>
            </a:r>
          </a:p>
        </p:txBody>
      </p:sp>
      <p:sp>
        <p:nvSpPr>
          <p:cNvPr id="42005" name="Freeform 22"/>
          <p:cNvSpPr>
            <a:spLocks/>
          </p:cNvSpPr>
          <p:nvPr/>
        </p:nvSpPr>
        <p:spPr bwMode="auto">
          <a:xfrm>
            <a:off x="7762876" y="2432050"/>
            <a:ext cx="188913" cy="336550"/>
          </a:xfrm>
          <a:custGeom>
            <a:avLst/>
            <a:gdLst>
              <a:gd name="T0" fmla="*/ 2147483646 w 125"/>
              <a:gd name="T1" fmla="*/ 2147483646 h 222"/>
              <a:gd name="T2" fmla="*/ 2147483646 w 125"/>
              <a:gd name="T3" fmla="*/ 2147483646 h 222"/>
              <a:gd name="T4" fmla="*/ 2147483646 w 125"/>
              <a:gd name="T5" fmla="*/ 2147483646 h 222"/>
              <a:gd name="T6" fmla="*/ 2147483646 w 125"/>
              <a:gd name="T7" fmla="*/ 2147483646 h 222"/>
              <a:gd name="T8" fmla="*/ 2147483646 w 125"/>
              <a:gd name="T9" fmla="*/ 2147483646 h 222"/>
              <a:gd name="T10" fmla="*/ 2147483646 w 125"/>
              <a:gd name="T11" fmla="*/ 2147483646 h 222"/>
              <a:gd name="T12" fmla="*/ 2147483646 w 125"/>
              <a:gd name="T13" fmla="*/ 2147483646 h 222"/>
              <a:gd name="T14" fmla="*/ 2147483646 w 125"/>
              <a:gd name="T15" fmla="*/ 2147483646 h 222"/>
              <a:gd name="T16" fmla="*/ 2147483646 w 125"/>
              <a:gd name="T17" fmla="*/ 2147483646 h 222"/>
              <a:gd name="T18" fmla="*/ 2147483646 w 125"/>
              <a:gd name="T19" fmla="*/ 2147483646 h 222"/>
              <a:gd name="T20" fmla="*/ 2147483646 w 125"/>
              <a:gd name="T21" fmla="*/ 2147483646 h 222"/>
              <a:gd name="T22" fmla="*/ 2147483646 w 125"/>
              <a:gd name="T23" fmla="*/ 2147483646 h 222"/>
              <a:gd name="T24" fmla="*/ 2147483646 w 125"/>
              <a:gd name="T25" fmla="*/ 2147483646 h 222"/>
              <a:gd name="T26" fmla="*/ 2147483646 w 125"/>
              <a:gd name="T27" fmla="*/ 2147483646 h 222"/>
              <a:gd name="T28" fmla="*/ 2147483646 w 125"/>
              <a:gd name="T29" fmla="*/ 2147483646 h 222"/>
              <a:gd name="T30" fmla="*/ 2147483646 w 125"/>
              <a:gd name="T31" fmla="*/ 2147483646 h 222"/>
              <a:gd name="T32" fmla="*/ 2147483646 w 125"/>
              <a:gd name="T33" fmla="*/ 2147483646 h 222"/>
              <a:gd name="T34" fmla="*/ 2147483646 w 125"/>
              <a:gd name="T35" fmla="*/ 2147483646 h 222"/>
              <a:gd name="T36" fmla="*/ 2147483646 w 125"/>
              <a:gd name="T37" fmla="*/ 2147483646 h 22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5" h="222">
                <a:moveTo>
                  <a:pt x="1" y="47"/>
                </a:moveTo>
                <a:cubicBezTo>
                  <a:pt x="5" y="44"/>
                  <a:pt x="10" y="43"/>
                  <a:pt x="13" y="39"/>
                </a:cubicBezTo>
                <a:cubicBezTo>
                  <a:pt x="19" y="32"/>
                  <a:pt x="20" y="18"/>
                  <a:pt x="29" y="15"/>
                </a:cubicBezTo>
                <a:cubicBezTo>
                  <a:pt x="58" y="5"/>
                  <a:pt x="45" y="9"/>
                  <a:pt x="69" y="3"/>
                </a:cubicBezTo>
                <a:cubicBezTo>
                  <a:pt x="91" y="10"/>
                  <a:pt x="94" y="0"/>
                  <a:pt x="117" y="15"/>
                </a:cubicBezTo>
                <a:cubicBezTo>
                  <a:pt x="110" y="35"/>
                  <a:pt x="117" y="26"/>
                  <a:pt x="89" y="35"/>
                </a:cubicBezTo>
                <a:cubicBezTo>
                  <a:pt x="85" y="36"/>
                  <a:pt x="77" y="39"/>
                  <a:pt x="77" y="39"/>
                </a:cubicBezTo>
                <a:cubicBezTo>
                  <a:pt x="71" y="57"/>
                  <a:pt x="74" y="61"/>
                  <a:pt x="89" y="71"/>
                </a:cubicBezTo>
                <a:lnTo>
                  <a:pt x="109" y="103"/>
                </a:lnTo>
                <a:cubicBezTo>
                  <a:pt x="109" y="103"/>
                  <a:pt x="121" y="139"/>
                  <a:pt x="121" y="139"/>
                </a:cubicBezTo>
                <a:cubicBezTo>
                  <a:pt x="122" y="143"/>
                  <a:pt x="125" y="151"/>
                  <a:pt x="125" y="151"/>
                </a:cubicBezTo>
                <a:cubicBezTo>
                  <a:pt x="114" y="184"/>
                  <a:pt x="104" y="179"/>
                  <a:pt x="85" y="207"/>
                </a:cubicBezTo>
                <a:cubicBezTo>
                  <a:pt x="78" y="206"/>
                  <a:pt x="72" y="201"/>
                  <a:pt x="65" y="203"/>
                </a:cubicBezTo>
                <a:cubicBezTo>
                  <a:pt x="34" y="212"/>
                  <a:pt x="79" y="222"/>
                  <a:pt x="45" y="211"/>
                </a:cubicBezTo>
                <a:cubicBezTo>
                  <a:pt x="51" y="182"/>
                  <a:pt x="51" y="192"/>
                  <a:pt x="45" y="155"/>
                </a:cubicBezTo>
                <a:cubicBezTo>
                  <a:pt x="43" y="142"/>
                  <a:pt x="37" y="115"/>
                  <a:pt x="37" y="115"/>
                </a:cubicBezTo>
                <a:cubicBezTo>
                  <a:pt x="4" y="126"/>
                  <a:pt x="14" y="96"/>
                  <a:pt x="21" y="75"/>
                </a:cubicBezTo>
                <a:cubicBezTo>
                  <a:pt x="15" y="58"/>
                  <a:pt x="9" y="60"/>
                  <a:pt x="1" y="43"/>
                </a:cubicBezTo>
                <a:cubicBezTo>
                  <a:pt x="0" y="42"/>
                  <a:pt x="1" y="46"/>
                  <a:pt x="1" y="47"/>
                </a:cubicBezTo>
                <a:close/>
              </a:path>
            </a:pathLst>
          </a:custGeom>
          <a:solidFill>
            <a:srgbClr val="009900">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06" name="Freeform 23"/>
          <p:cNvSpPr>
            <a:spLocks/>
          </p:cNvSpPr>
          <p:nvPr/>
        </p:nvSpPr>
        <p:spPr bwMode="auto">
          <a:xfrm>
            <a:off x="7978776" y="2438401"/>
            <a:ext cx="449263" cy="434975"/>
          </a:xfrm>
          <a:custGeom>
            <a:avLst/>
            <a:gdLst>
              <a:gd name="T0" fmla="*/ 2147483646 w 297"/>
              <a:gd name="T1" fmla="*/ 2147483646 h 287"/>
              <a:gd name="T2" fmla="*/ 2147483646 w 297"/>
              <a:gd name="T3" fmla="*/ 2147483646 h 287"/>
              <a:gd name="T4" fmla="*/ 2147483646 w 297"/>
              <a:gd name="T5" fmla="*/ 2147483646 h 287"/>
              <a:gd name="T6" fmla="*/ 2147483646 w 297"/>
              <a:gd name="T7" fmla="*/ 2147483646 h 287"/>
              <a:gd name="T8" fmla="*/ 2147483646 w 297"/>
              <a:gd name="T9" fmla="*/ 2147483646 h 287"/>
              <a:gd name="T10" fmla="*/ 2147483646 w 297"/>
              <a:gd name="T11" fmla="*/ 2147483646 h 287"/>
              <a:gd name="T12" fmla="*/ 2147483646 w 297"/>
              <a:gd name="T13" fmla="*/ 2147483646 h 287"/>
              <a:gd name="T14" fmla="*/ 2147483646 w 297"/>
              <a:gd name="T15" fmla="*/ 2147483646 h 287"/>
              <a:gd name="T16" fmla="*/ 2147483646 w 297"/>
              <a:gd name="T17" fmla="*/ 2147483646 h 287"/>
              <a:gd name="T18" fmla="*/ 2147483646 w 297"/>
              <a:gd name="T19" fmla="*/ 2147483646 h 287"/>
              <a:gd name="T20" fmla="*/ 2147483646 w 297"/>
              <a:gd name="T21" fmla="*/ 2147483646 h 287"/>
              <a:gd name="T22" fmla="*/ 2147483646 w 297"/>
              <a:gd name="T23" fmla="*/ 2147483646 h 287"/>
              <a:gd name="T24" fmla="*/ 2147483646 w 297"/>
              <a:gd name="T25" fmla="*/ 2147483646 h 287"/>
              <a:gd name="T26" fmla="*/ 2147483646 w 297"/>
              <a:gd name="T27" fmla="*/ 2147483646 h 287"/>
              <a:gd name="T28" fmla="*/ 2147483646 w 297"/>
              <a:gd name="T29" fmla="*/ 2147483646 h 287"/>
              <a:gd name="T30" fmla="*/ 2147483646 w 297"/>
              <a:gd name="T31" fmla="*/ 2147483646 h 287"/>
              <a:gd name="T32" fmla="*/ 2147483646 w 297"/>
              <a:gd name="T33" fmla="*/ 2147483646 h 287"/>
              <a:gd name="T34" fmla="*/ 2147483646 w 297"/>
              <a:gd name="T35" fmla="*/ 2147483646 h 287"/>
              <a:gd name="T36" fmla="*/ 2147483646 w 297"/>
              <a:gd name="T37" fmla="*/ 2147483646 h 287"/>
              <a:gd name="T38" fmla="*/ 2147483646 w 297"/>
              <a:gd name="T39" fmla="*/ 2147483646 h 287"/>
              <a:gd name="T40" fmla="*/ 2147483646 w 297"/>
              <a:gd name="T41" fmla="*/ 2147483646 h 287"/>
              <a:gd name="T42" fmla="*/ 2147483646 w 297"/>
              <a:gd name="T43" fmla="*/ 2147483646 h 287"/>
              <a:gd name="T44" fmla="*/ 2147483646 w 297"/>
              <a:gd name="T45" fmla="*/ 2147483646 h 287"/>
              <a:gd name="T46" fmla="*/ 2147483646 w 297"/>
              <a:gd name="T47" fmla="*/ 2147483646 h 287"/>
              <a:gd name="T48" fmla="*/ 2147483646 w 297"/>
              <a:gd name="T49" fmla="*/ 2147483646 h 287"/>
              <a:gd name="T50" fmla="*/ 2147483646 w 297"/>
              <a:gd name="T51" fmla="*/ 2147483646 h 287"/>
              <a:gd name="T52" fmla="*/ 2147483646 w 297"/>
              <a:gd name="T53" fmla="*/ 2147483646 h 287"/>
              <a:gd name="T54" fmla="*/ 2147483646 w 297"/>
              <a:gd name="T55" fmla="*/ 2147483646 h 287"/>
              <a:gd name="T56" fmla="*/ 2147483646 w 297"/>
              <a:gd name="T57" fmla="*/ 2147483646 h 287"/>
              <a:gd name="T58" fmla="*/ 2147483646 w 297"/>
              <a:gd name="T59" fmla="*/ 2147483646 h 287"/>
              <a:gd name="T60" fmla="*/ 2147483646 w 297"/>
              <a:gd name="T61" fmla="*/ 2147483646 h 287"/>
              <a:gd name="T62" fmla="*/ 2147483646 w 297"/>
              <a:gd name="T63" fmla="*/ 2147483646 h 287"/>
              <a:gd name="T64" fmla="*/ 2147483646 w 297"/>
              <a:gd name="T65" fmla="*/ 2147483646 h 287"/>
              <a:gd name="T66" fmla="*/ 2147483646 w 297"/>
              <a:gd name="T67" fmla="*/ 2147483646 h 287"/>
              <a:gd name="T68" fmla="*/ 2147483646 w 297"/>
              <a:gd name="T69" fmla="*/ 2147483646 h 287"/>
              <a:gd name="T70" fmla="*/ 2147483646 w 297"/>
              <a:gd name="T71" fmla="*/ 2147483646 h 287"/>
              <a:gd name="T72" fmla="*/ 2147483646 w 297"/>
              <a:gd name="T73" fmla="*/ 2147483646 h 28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7" h="287">
                <a:moveTo>
                  <a:pt x="267" y="7"/>
                </a:moveTo>
                <a:cubicBezTo>
                  <a:pt x="263" y="6"/>
                  <a:pt x="258" y="0"/>
                  <a:pt x="255" y="3"/>
                </a:cubicBezTo>
                <a:cubicBezTo>
                  <a:pt x="249" y="9"/>
                  <a:pt x="247" y="27"/>
                  <a:pt x="247" y="27"/>
                </a:cubicBezTo>
                <a:cubicBezTo>
                  <a:pt x="256" y="55"/>
                  <a:pt x="239" y="95"/>
                  <a:pt x="215" y="111"/>
                </a:cubicBezTo>
                <a:cubicBezTo>
                  <a:pt x="206" y="66"/>
                  <a:pt x="206" y="111"/>
                  <a:pt x="199" y="123"/>
                </a:cubicBezTo>
                <a:cubicBezTo>
                  <a:pt x="195" y="129"/>
                  <a:pt x="181" y="133"/>
                  <a:pt x="175" y="135"/>
                </a:cubicBezTo>
                <a:cubicBezTo>
                  <a:pt x="179" y="121"/>
                  <a:pt x="194" y="99"/>
                  <a:pt x="171" y="115"/>
                </a:cubicBezTo>
                <a:cubicBezTo>
                  <a:pt x="163" y="138"/>
                  <a:pt x="165" y="147"/>
                  <a:pt x="147" y="159"/>
                </a:cubicBezTo>
                <a:cubicBezTo>
                  <a:pt x="144" y="168"/>
                  <a:pt x="145" y="177"/>
                  <a:pt x="131" y="175"/>
                </a:cubicBezTo>
                <a:cubicBezTo>
                  <a:pt x="123" y="174"/>
                  <a:pt x="107" y="167"/>
                  <a:pt x="107" y="167"/>
                </a:cubicBezTo>
                <a:cubicBezTo>
                  <a:pt x="92" y="171"/>
                  <a:pt x="78" y="175"/>
                  <a:pt x="63" y="179"/>
                </a:cubicBezTo>
                <a:cubicBezTo>
                  <a:pt x="52" y="195"/>
                  <a:pt x="36" y="200"/>
                  <a:pt x="19" y="211"/>
                </a:cubicBezTo>
                <a:cubicBezTo>
                  <a:pt x="15" y="214"/>
                  <a:pt x="7" y="219"/>
                  <a:pt x="7" y="219"/>
                </a:cubicBezTo>
                <a:cubicBezTo>
                  <a:pt x="0" y="241"/>
                  <a:pt x="12" y="274"/>
                  <a:pt x="31" y="287"/>
                </a:cubicBezTo>
                <a:cubicBezTo>
                  <a:pt x="41" y="258"/>
                  <a:pt x="34" y="270"/>
                  <a:pt x="47" y="251"/>
                </a:cubicBezTo>
                <a:cubicBezTo>
                  <a:pt x="42" y="236"/>
                  <a:pt x="32" y="234"/>
                  <a:pt x="27" y="219"/>
                </a:cubicBezTo>
                <a:cubicBezTo>
                  <a:pt x="44" y="208"/>
                  <a:pt x="46" y="218"/>
                  <a:pt x="63" y="207"/>
                </a:cubicBezTo>
                <a:cubicBezTo>
                  <a:pt x="69" y="225"/>
                  <a:pt x="57" y="225"/>
                  <a:pt x="63" y="243"/>
                </a:cubicBezTo>
                <a:cubicBezTo>
                  <a:pt x="76" y="234"/>
                  <a:pt x="88" y="232"/>
                  <a:pt x="103" y="227"/>
                </a:cubicBezTo>
                <a:cubicBezTo>
                  <a:pt x="104" y="223"/>
                  <a:pt x="109" y="219"/>
                  <a:pt x="107" y="215"/>
                </a:cubicBezTo>
                <a:cubicBezTo>
                  <a:pt x="105" y="211"/>
                  <a:pt x="97" y="211"/>
                  <a:pt x="95" y="207"/>
                </a:cubicBezTo>
                <a:cubicBezTo>
                  <a:pt x="89" y="193"/>
                  <a:pt x="110" y="192"/>
                  <a:pt x="115" y="191"/>
                </a:cubicBezTo>
                <a:cubicBezTo>
                  <a:pt x="119" y="192"/>
                  <a:pt x="127" y="191"/>
                  <a:pt x="127" y="195"/>
                </a:cubicBezTo>
                <a:cubicBezTo>
                  <a:pt x="127" y="200"/>
                  <a:pt x="117" y="199"/>
                  <a:pt x="115" y="203"/>
                </a:cubicBezTo>
                <a:cubicBezTo>
                  <a:pt x="113" y="207"/>
                  <a:pt x="128" y="236"/>
                  <a:pt x="131" y="239"/>
                </a:cubicBezTo>
                <a:cubicBezTo>
                  <a:pt x="134" y="242"/>
                  <a:pt x="139" y="242"/>
                  <a:pt x="143" y="243"/>
                </a:cubicBezTo>
                <a:cubicBezTo>
                  <a:pt x="154" y="226"/>
                  <a:pt x="168" y="220"/>
                  <a:pt x="175" y="199"/>
                </a:cubicBezTo>
                <a:cubicBezTo>
                  <a:pt x="174" y="195"/>
                  <a:pt x="168" y="190"/>
                  <a:pt x="171" y="187"/>
                </a:cubicBezTo>
                <a:cubicBezTo>
                  <a:pt x="182" y="176"/>
                  <a:pt x="187" y="203"/>
                  <a:pt x="187" y="203"/>
                </a:cubicBezTo>
                <a:cubicBezTo>
                  <a:pt x="190" y="206"/>
                  <a:pt x="195" y="206"/>
                  <a:pt x="199" y="207"/>
                </a:cubicBezTo>
                <a:cubicBezTo>
                  <a:pt x="217" y="201"/>
                  <a:pt x="218" y="191"/>
                  <a:pt x="235" y="203"/>
                </a:cubicBezTo>
                <a:cubicBezTo>
                  <a:pt x="238" y="194"/>
                  <a:pt x="234" y="178"/>
                  <a:pt x="243" y="175"/>
                </a:cubicBezTo>
                <a:cubicBezTo>
                  <a:pt x="251" y="173"/>
                  <a:pt x="267" y="183"/>
                  <a:pt x="267" y="183"/>
                </a:cubicBezTo>
                <a:cubicBezTo>
                  <a:pt x="288" y="176"/>
                  <a:pt x="296" y="155"/>
                  <a:pt x="271" y="147"/>
                </a:cubicBezTo>
                <a:cubicBezTo>
                  <a:pt x="265" y="129"/>
                  <a:pt x="274" y="124"/>
                  <a:pt x="287" y="111"/>
                </a:cubicBezTo>
                <a:cubicBezTo>
                  <a:pt x="290" y="92"/>
                  <a:pt x="297" y="76"/>
                  <a:pt x="291" y="59"/>
                </a:cubicBezTo>
                <a:cubicBezTo>
                  <a:pt x="294" y="42"/>
                  <a:pt x="295" y="7"/>
                  <a:pt x="267" y="7"/>
                </a:cubicBezTo>
                <a:close/>
              </a:path>
            </a:pathLst>
          </a:custGeom>
          <a:solidFill>
            <a:srgbClr val="FF9999">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07" name="Text Box 24"/>
          <p:cNvSpPr txBox="1">
            <a:spLocks noChangeArrowheads="1"/>
          </p:cNvSpPr>
          <p:nvPr/>
        </p:nvSpPr>
        <p:spPr bwMode="auto">
          <a:xfrm>
            <a:off x="8243889" y="2497139"/>
            <a:ext cx="10191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eaLnBrk="1" hangingPunct="1">
              <a:spcBef>
                <a:spcPct val="50000"/>
              </a:spcBef>
              <a:buFontTx/>
              <a:buNone/>
            </a:pPr>
            <a:r>
              <a:rPr lang="en-US" altLang="en-US" sz="1000" b="1">
                <a:solidFill>
                  <a:schemeClr val="tx1"/>
                </a:solidFill>
                <a:latin typeface="Arial" panose="020B0604020202020204" pitchFamily="34" charset="0"/>
              </a:rPr>
              <a:t>Ashikaga Japan</a:t>
            </a:r>
          </a:p>
        </p:txBody>
      </p:sp>
      <p:sp>
        <p:nvSpPr>
          <p:cNvPr id="42008" name="Text Box 25"/>
          <p:cNvSpPr txBox="1">
            <a:spLocks noChangeArrowheads="1"/>
          </p:cNvSpPr>
          <p:nvPr/>
        </p:nvSpPr>
        <p:spPr bwMode="auto">
          <a:xfrm>
            <a:off x="7588251" y="2424114"/>
            <a:ext cx="728663"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eaLnBrk="1" hangingPunct="1">
              <a:spcBef>
                <a:spcPct val="50000"/>
              </a:spcBef>
              <a:buFontTx/>
              <a:buNone/>
            </a:pPr>
            <a:r>
              <a:rPr lang="en-US" altLang="en-US" sz="1000" b="1">
                <a:solidFill>
                  <a:schemeClr val="tx1"/>
                </a:solidFill>
                <a:latin typeface="Arial" panose="020B0604020202020204" pitchFamily="34" charset="0"/>
              </a:rPr>
              <a:t>Korea</a:t>
            </a:r>
          </a:p>
        </p:txBody>
      </p:sp>
      <p:sp>
        <p:nvSpPr>
          <p:cNvPr id="42009" name="Freeform 26"/>
          <p:cNvSpPr>
            <a:spLocks/>
          </p:cNvSpPr>
          <p:nvPr/>
        </p:nvSpPr>
        <p:spPr bwMode="auto">
          <a:xfrm>
            <a:off x="2530476" y="2636839"/>
            <a:ext cx="455613" cy="333375"/>
          </a:xfrm>
          <a:custGeom>
            <a:avLst/>
            <a:gdLst>
              <a:gd name="T0" fmla="*/ 2147483646 w 300"/>
              <a:gd name="T1" fmla="*/ 2147483646 h 220"/>
              <a:gd name="T2" fmla="*/ 2147483646 w 300"/>
              <a:gd name="T3" fmla="*/ 2147483646 h 220"/>
              <a:gd name="T4" fmla="*/ 2147483646 w 300"/>
              <a:gd name="T5" fmla="*/ 2147483646 h 220"/>
              <a:gd name="T6" fmla="*/ 2147483646 w 300"/>
              <a:gd name="T7" fmla="*/ 2147483646 h 220"/>
              <a:gd name="T8" fmla="*/ 2147483646 w 300"/>
              <a:gd name="T9" fmla="*/ 2147483646 h 220"/>
              <a:gd name="T10" fmla="*/ 2147483646 w 300"/>
              <a:gd name="T11" fmla="*/ 2147483646 h 220"/>
              <a:gd name="T12" fmla="*/ 2147483646 w 300"/>
              <a:gd name="T13" fmla="*/ 2147483646 h 220"/>
              <a:gd name="T14" fmla="*/ 2147483646 w 300"/>
              <a:gd name="T15" fmla="*/ 2147483646 h 220"/>
              <a:gd name="T16" fmla="*/ 2147483646 w 300"/>
              <a:gd name="T17" fmla="*/ 2147483646 h 220"/>
              <a:gd name="T18" fmla="*/ 2147483646 w 300"/>
              <a:gd name="T19" fmla="*/ 2147483646 h 220"/>
              <a:gd name="T20" fmla="*/ 2147483646 w 300"/>
              <a:gd name="T21" fmla="*/ 2147483646 h 220"/>
              <a:gd name="T22" fmla="*/ 2147483646 w 300"/>
              <a:gd name="T23" fmla="*/ 0 h 220"/>
              <a:gd name="T24" fmla="*/ 2147483646 w 300"/>
              <a:gd name="T25" fmla="*/ 2147483646 h 220"/>
              <a:gd name="T26" fmla="*/ 2147483646 w 300"/>
              <a:gd name="T27" fmla="*/ 2147483646 h 220"/>
              <a:gd name="T28" fmla="*/ 2147483646 w 300"/>
              <a:gd name="T29" fmla="*/ 2147483646 h 220"/>
              <a:gd name="T30" fmla="*/ 2147483646 w 300"/>
              <a:gd name="T31" fmla="*/ 2147483646 h 220"/>
              <a:gd name="T32" fmla="*/ 2147483646 w 300"/>
              <a:gd name="T33" fmla="*/ 2147483646 h 220"/>
              <a:gd name="T34" fmla="*/ 2147483646 w 300"/>
              <a:gd name="T35" fmla="*/ 2147483646 h 220"/>
              <a:gd name="T36" fmla="*/ 2147483646 w 300"/>
              <a:gd name="T37" fmla="*/ 2147483646 h 220"/>
              <a:gd name="T38" fmla="*/ 2147483646 w 300"/>
              <a:gd name="T39" fmla="*/ 2147483646 h 220"/>
              <a:gd name="T40" fmla="*/ 2147483646 w 300"/>
              <a:gd name="T41" fmla="*/ 2147483646 h 220"/>
              <a:gd name="T42" fmla="*/ 2147483646 w 300"/>
              <a:gd name="T43" fmla="*/ 2147483646 h 220"/>
              <a:gd name="T44" fmla="*/ 2147483646 w 300"/>
              <a:gd name="T45" fmla="*/ 2147483646 h 220"/>
              <a:gd name="T46" fmla="*/ 2147483646 w 300"/>
              <a:gd name="T47" fmla="*/ 2147483646 h 2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00" h="220">
                <a:moveTo>
                  <a:pt x="8" y="204"/>
                </a:moveTo>
                <a:cubicBezTo>
                  <a:pt x="0" y="171"/>
                  <a:pt x="0" y="171"/>
                  <a:pt x="8" y="140"/>
                </a:cubicBezTo>
                <a:cubicBezTo>
                  <a:pt x="10" y="134"/>
                  <a:pt x="11" y="113"/>
                  <a:pt x="20" y="108"/>
                </a:cubicBezTo>
                <a:cubicBezTo>
                  <a:pt x="27" y="104"/>
                  <a:pt x="36" y="105"/>
                  <a:pt x="44" y="104"/>
                </a:cubicBezTo>
                <a:cubicBezTo>
                  <a:pt x="51" y="99"/>
                  <a:pt x="62" y="98"/>
                  <a:pt x="68" y="92"/>
                </a:cubicBezTo>
                <a:cubicBezTo>
                  <a:pt x="74" y="86"/>
                  <a:pt x="75" y="75"/>
                  <a:pt x="80" y="68"/>
                </a:cubicBezTo>
                <a:cubicBezTo>
                  <a:pt x="85" y="48"/>
                  <a:pt x="83" y="31"/>
                  <a:pt x="104" y="24"/>
                </a:cubicBezTo>
                <a:cubicBezTo>
                  <a:pt x="121" y="50"/>
                  <a:pt x="101" y="28"/>
                  <a:pt x="124" y="32"/>
                </a:cubicBezTo>
                <a:cubicBezTo>
                  <a:pt x="129" y="33"/>
                  <a:pt x="132" y="38"/>
                  <a:pt x="136" y="40"/>
                </a:cubicBezTo>
                <a:cubicBezTo>
                  <a:pt x="144" y="43"/>
                  <a:pt x="160" y="48"/>
                  <a:pt x="160" y="48"/>
                </a:cubicBezTo>
                <a:cubicBezTo>
                  <a:pt x="195" y="44"/>
                  <a:pt x="213" y="38"/>
                  <a:pt x="244" y="28"/>
                </a:cubicBezTo>
                <a:cubicBezTo>
                  <a:pt x="253" y="14"/>
                  <a:pt x="252" y="5"/>
                  <a:pt x="268" y="0"/>
                </a:cubicBezTo>
                <a:cubicBezTo>
                  <a:pt x="290" y="7"/>
                  <a:pt x="282" y="28"/>
                  <a:pt x="288" y="48"/>
                </a:cubicBezTo>
                <a:cubicBezTo>
                  <a:pt x="290" y="56"/>
                  <a:pt x="293" y="64"/>
                  <a:pt x="296" y="72"/>
                </a:cubicBezTo>
                <a:cubicBezTo>
                  <a:pt x="297" y="76"/>
                  <a:pt x="300" y="84"/>
                  <a:pt x="300" y="84"/>
                </a:cubicBezTo>
                <a:cubicBezTo>
                  <a:pt x="297" y="94"/>
                  <a:pt x="297" y="106"/>
                  <a:pt x="292" y="116"/>
                </a:cubicBezTo>
                <a:cubicBezTo>
                  <a:pt x="285" y="128"/>
                  <a:pt x="222" y="142"/>
                  <a:pt x="204" y="148"/>
                </a:cubicBezTo>
                <a:cubicBezTo>
                  <a:pt x="182" y="180"/>
                  <a:pt x="206" y="152"/>
                  <a:pt x="128" y="164"/>
                </a:cubicBezTo>
                <a:cubicBezTo>
                  <a:pt x="118" y="165"/>
                  <a:pt x="111" y="180"/>
                  <a:pt x="104" y="184"/>
                </a:cubicBezTo>
                <a:cubicBezTo>
                  <a:pt x="97" y="188"/>
                  <a:pt x="87" y="187"/>
                  <a:pt x="80" y="192"/>
                </a:cubicBezTo>
                <a:cubicBezTo>
                  <a:pt x="63" y="203"/>
                  <a:pt x="50" y="214"/>
                  <a:pt x="32" y="220"/>
                </a:cubicBezTo>
                <a:cubicBezTo>
                  <a:pt x="28" y="217"/>
                  <a:pt x="24" y="214"/>
                  <a:pt x="20" y="212"/>
                </a:cubicBezTo>
                <a:cubicBezTo>
                  <a:pt x="16" y="210"/>
                  <a:pt x="8" y="212"/>
                  <a:pt x="8" y="208"/>
                </a:cubicBezTo>
                <a:cubicBezTo>
                  <a:pt x="8" y="203"/>
                  <a:pt x="39" y="204"/>
                  <a:pt x="8" y="204"/>
                </a:cubicBezTo>
                <a:close/>
              </a:path>
            </a:pathLst>
          </a:custGeom>
          <a:solidFill>
            <a:srgbClr val="FFFF00">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10" name="Freeform 27"/>
          <p:cNvSpPr>
            <a:spLocks/>
          </p:cNvSpPr>
          <p:nvPr/>
        </p:nvSpPr>
        <p:spPr bwMode="auto">
          <a:xfrm>
            <a:off x="2955926" y="2597151"/>
            <a:ext cx="746125" cy="398463"/>
          </a:xfrm>
          <a:custGeom>
            <a:avLst/>
            <a:gdLst>
              <a:gd name="T0" fmla="*/ 0 w 492"/>
              <a:gd name="T1" fmla="*/ 2147483646 h 262"/>
              <a:gd name="T2" fmla="*/ 2147483646 w 492"/>
              <a:gd name="T3" fmla="*/ 2147483646 h 262"/>
              <a:gd name="T4" fmla="*/ 2147483646 w 492"/>
              <a:gd name="T5" fmla="*/ 2147483646 h 262"/>
              <a:gd name="T6" fmla="*/ 2147483646 w 492"/>
              <a:gd name="T7" fmla="*/ 2147483646 h 262"/>
              <a:gd name="T8" fmla="*/ 2147483646 w 492"/>
              <a:gd name="T9" fmla="*/ 2147483646 h 262"/>
              <a:gd name="T10" fmla="*/ 2147483646 w 492"/>
              <a:gd name="T11" fmla="*/ 2147483646 h 262"/>
              <a:gd name="T12" fmla="*/ 2147483646 w 492"/>
              <a:gd name="T13" fmla="*/ 2147483646 h 262"/>
              <a:gd name="T14" fmla="*/ 2147483646 w 492"/>
              <a:gd name="T15" fmla="*/ 2147483646 h 262"/>
              <a:gd name="T16" fmla="*/ 2147483646 w 492"/>
              <a:gd name="T17" fmla="*/ 2147483646 h 262"/>
              <a:gd name="T18" fmla="*/ 2147483646 w 492"/>
              <a:gd name="T19" fmla="*/ 2147483646 h 262"/>
              <a:gd name="T20" fmla="*/ 2147483646 w 492"/>
              <a:gd name="T21" fmla="*/ 2147483646 h 262"/>
              <a:gd name="T22" fmla="*/ 2147483646 w 492"/>
              <a:gd name="T23" fmla="*/ 2147483646 h 262"/>
              <a:gd name="T24" fmla="*/ 2147483646 w 492"/>
              <a:gd name="T25" fmla="*/ 2147483646 h 262"/>
              <a:gd name="T26" fmla="*/ 2147483646 w 492"/>
              <a:gd name="T27" fmla="*/ 2147483646 h 262"/>
              <a:gd name="T28" fmla="*/ 2147483646 w 492"/>
              <a:gd name="T29" fmla="*/ 2147483646 h 262"/>
              <a:gd name="T30" fmla="*/ 2147483646 w 492"/>
              <a:gd name="T31" fmla="*/ 2147483646 h 262"/>
              <a:gd name="T32" fmla="*/ 2147483646 w 492"/>
              <a:gd name="T33" fmla="*/ 2147483646 h 262"/>
              <a:gd name="T34" fmla="*/ 2147483646 w 492"/>
              <a:gd name="T35" fmla="*/ 2147483646 h 262"/>
              <a:gd name="T36" fmla="*/ 2147483646 w 492"/>
              <a:gd name="T37" fmla="*/ 2147483646 h 262"/>
              <a:gd name="T38" fmla="*/ 2147483646 w 492"/>
              <a:gd name="T39" fmla="*/ 2147483646 h 262"/>
              <a:gd name="T40" fmla="*/ 2147483646 w 492"/>
              <a:gd name="T41" fmla="*/ 2147483646 h 262"/>
              <a:gd name="T42" fmla="*/ 2147483646 w 492"/>
              <a:gd name="T43" fmla="*/ 2147483646 h 262"/>
              <a:gd name="T44" fmla="*/ 2147483646 w 492"/>
              <a:gd name="T45" fmla="*/ 2147483646 h 262"/>
              <a:gd name="T46" fmla="*/ 2147483646 w 492"/>
              <a:gd name="T47" fmla="*/ 2147483646 h 262"/>
              <a:gd name="T48" fmla="*/ 2147483646 w 492"/>
              <a:gd name="T49" fmla="*/ 2147483646 h 262"/>
              <a:gd name="T50" fmla="*/ 2147483646 w 492"/>
              <a:gd name="T51" fmla="*/ 2147483646 h 262"/>
              <a:gd name="T52" fmla="*/ 2147483646 w 492"/>
              <a:gd name="T53" fmla="*/ 2147483646 h 262"/>
              <a:gd name="T54" fmla="*/ 2147483646 w 492"/>
              <a:gd name="T55" fmla="*/ 2147483646 h 262"/>
              <a:gd name="T56" fmla="*/ 2147483646 w 492"/>
              <a:gd name="T57" fmla="*/ 2147483646 h 262"/>
              <a:gd name="T58" fmla="*/ 2147483646 w 492"/>
              <a:gd name="T59" fmla="*/ 2147483646 h 262"/>
              <a:gd name="T60" fmla="*/ 2147483646 w 492"/>
              <a:gd name="T61" fmla="*/ 2147483646 h 262"/>
              <a:gd name="T62" fmla="*/ 2147483646 w 492"/>
              <a:gd name="T63" fmla="*/ 2147483646 h 262"/>
              <a:gd name="T64" fmla="*/ 2147483646 w 492"/>
              <a:gd name="T65" fmla="*/ 2147483646 h 262"/>
              <a:gd name="T66" fmla="*/ 2147483646 w 492"/>
              <a:gd name="T67" fmla="*/ 2147483646 h 262"/>
              <a:gd name="T68" fmla="*/ 2147483646 w 492"/>
              <a:gd name="T69" fmla="*/ 2147483646 h 262"/>
              <a:gd name="T70" fmla="*/ 2147483646 w 492"/>
              <a:gd name="T71" fmla="*/ 2147483646 h 262"/>
              <a:gd name="T72" fmla="*/ 2147483646 w 492"/>
              <a:gd name="T73" fmla="*/ 2147483646 h 262"/>
              <a:gd name="T74" fmla="*/ 2147483646 w 492"/>
              <a:gd name="T75" fmla="*/ 2147483646 h 262"/>
              <a:gd name="T76" fmla="*/ 0 w 492"/>
              <a:gd name="T77" fmla="*/ 2147483646 h 26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92" h="262">
                <a:moveTo>
                  <a:pt x="0" y="34"/>
                </a:moveTo>
                <a:cubicBezTo>
                  <a:pt x="7" y="33"/>
                  <a:pt x="13" y="32"/>
                  <a:pt x="20" y="30"/>
                </a:cubicBezTo>
                <a:cubicBezTo>
                  <a:pt x="28" y="28"/>
                  <a:pt x="44" y="22"/>
                  <a:pt x="44" y="22"/>
                </a:cubicBezTo>
                <a:cubicBezTo>
                  <a:pt x="68" y="28"/>
                  <a:pt x="55" y="28"/>
                  <a:pt x="84" y="18"/>
                </a:cubicBezTo>
                <a:cubicBezTo>
                  <a:pt x="88" y="17"/>
                  <a:pt x="96" y="14"/>
                  <a:pt x="96" y="14"/>
                </a:cubicBezTo>
                <a:cubicBezTo>
                  <a:pt x="99" y="19"/>
                  <a:pt x="105" y="34"/>
                  <a:pt x="116" y="30"/>
                </a:cubicBezTo>
                <a:cubicBezTo>
                  <a:pt x="125" y="27"/>
                  <a:pt x="140" y="14"/>
                  <a:pt x="140" y="14"/>
                </a:cubicBezTo>
                <a:cubicBezTo>
                  <a:pt x="159" y="17"/>
                  <a:pt x="175" y="12"/>
                  <a:pt x="192" y="18"/>
                </a:cubicBezTo>
                <a:cubicBezTo>
                  <a:pt x="196" y="17"/>
                  <a:pt x="201" y="17"/>
                  <a:pt x="204" y="14"/>
                </a:cubicBezTo>
                <a:cubicBezTo>
                  <a:pt x="207" y="11"/>
                  <a:pt x="204" y="4"/>
                  <a:pt x="208" y="2"/>
                </a:cubicBezTo>
                <a:cubicBezTo>
                  <a:pt x="213" y="0"/>
                  <a:pt x="230" y="13"/>
                  <a:pt x="232" y="14"/>
                </a:cubicBezTo>
                <a:cubicBezTo>
                  <a:pt x="236" y="13"/>
                  <a:pt x="240" y="10"/>
                  <a:pt x="244" y="10"/>
                </a:cubicBezTo>
                <a:cubicBezTo>
                  <a:pt x="252" y="11"/>
                  <a:pt x="268" y="18"/>
                  <a:pt x="268" y="18"/>
                </a:cubicBezTo>
                <a:cubicBezTo>
                  <a:pt x="262" y="36"/>
                  <a:pt x="254" y="28"/>
                  <a:pt x="248" y="46"/>
                </a:cubicBezTo>
                <a:cubicBezTo>
                  <a:pt x="252" y="59"/>
                  <a:pt x="256" y="73"/>
                  <a:pt x="260" y="86"/>
                </a:cubicBezTo>
                <a:cubicBezTo>
                  <a:pt x="255" y="102"/>
                  <a:pt x="246" y="101"/>
                  <a:pt x="232" y="110"/>
                </a:cubicBezTo>
                <a:cubicBezTo>
                  <a:pt x="240" y="133"/>
                  <a:pt x="230" y="116"/>
                  <a:pt x="248" y="118"/>
                </a:cubicBezTo>
                <a:cubicBezTo>
                  <a:pt x="256" y="119"/>
                  <a:pt x="272" y="126"/>
                  <a:pt x="272" y="126"/>
                </a:cubicBezTo>
                <a:cubicBezTo>
                  <a:pt x="277" y="134"/>
                  <a:pt x="280" y="143"/>
                  <a:pt x="292" y="142"/>
                </a:cubicBezTo>
                <a:cubicBezTo>
                  <a:pt x="300" y="141"/>
                  <a:pt x="316" y="134"/>
                  <a:pt x="316" y="134"/>
                </a:cubicBezTo>
                <a:cubicBezTo>
                  <a:pt x="324" y="137"/>
                  <a:pt x="332" y="139"/>
                  <a:pt x="340" y="142"/>
                </a:cubicBezTo>
                <a:cubicBezTo>
                  <a:pt x="344" y="143"/>
                  <a:pt x="352" y="146"/>
                  <a:pt x="352" y="146"/>
                </a:cubicBezTo>
                <a:cubicBezTo>
                  <a:pt x="370" y="174"/>
                  <a:pt x="359" y="167"/>
                  <a:pt x="380" y="174"/>
                </a:cubicBezTo>
                <a:cubicBezTo>
                  <a:pt x="381" y="178"/>
                  <a:pt x="380" y="184"/>
                  <a:pt x="384" y="186"/>
                </a:cubicBezTo>
                <a:cubicBezTo>
                  <a:pt x="388" y="188"/>
                  <a:pt x="392" y="182"/>
                  <a:pt x="396" y="182"/>
                </a:cubicBezTo>
                <a:cubicBezTo>
                  <a:pt x="404" y="183"/>
                  <a:pt x="412" y="187"/>
                  <a:pt x="420" y="190"/>
                </a:cubicBezTo>
                <a:cubicBezTo>
                  <a:pt x="443" y="198"/>
                  <a:pt x="455" y="210"/>
                  <a:pt x="480" y="214"/>
                </a:cubicBezTo>
                <a:cubicBezTo>
                  <a:pt x="484" y="234"/>
                  <a:pt x="492" y="245"/>
                  <a:pt x="480" y="262"/>
                </a:cubicBezTo>
                <a:cubicBezTo>
                  <a:pt x="473" y="261"/>
                  <a:pt x="444" y="261"/>
                  <a:pt x="432" y="254"/>
                </a:cubicBezTo>
                <a:cubicBezTo>
                  <a:pt x="406" y="239"/>
                  <a:pt x="405" y="236"/>
                  <a:pt x="376" y="230"/>
                </a:cubicBezTo>
                <a:cubicBezTo>
                  <a:pt x="361" y="220"/>
                  <a:pt x="336" y="191"/>
                  <a:pt x="320" y="186"/>
                </a:cubicBezTo>
                <a:cubicBezTo>
                  <a:pt x="298" y="179"/>
                  <a:pt x="263" y="167"/>
                  <a:pt x="244" y="154"/>
                </a:cubicBezTo>
                <a:cubicBezTo>
                  <a:pt x="232" y="136"/>
                  <a:pt x="223" y="138"/>
                  <a:pt x="200" y="134"/>
                </a:cubicBezTo>
                <a:cubicBezTo>
                  <a:pt x="166" y="139"/>
                  <a:pt x="154" y="132"/>
                  <a:pt x="124" y="122"/>
                </a:cubicBezTo>
                <a:cubicBezTo>
                  <a:pt x="104" y="129"/>
                  <a:pt x="85" y="132"/>
                  <a:pt x="64" y="138"/>
                </a:cubicBezTo>
                <a:cubicBezTo>
                  <a:pt x="56" y="140"/>
                  <a:pt x="40" y="146"/>
                  <a:pt x="40" y="146"/>
                </a:cubicBezTo>
                <a:cubicBezTo>
                  <a:pt x="31" y="145"/>
                  <a:pt x="17" y="150"/>
                  <a:pt x="12" y="142"/>
                </a:cubicBezTo>
                <a:cubicBezTo>
                  <a:pt x="7" y="135"/>
                  <a:pt x="20" y="118"/>
                  <a:pt x="20" y="118"/>
                </a:cubicBezTo>
                <a:cubicBezTo>
                  <a:pt x="16" y="89"/>
                  <a:pt x="7" y="62"/>
                  <a:pt x="0" y="34"/>
                </a:cubicBezTo>
                <a:close/>
              </a:path>
            </a:pathLst>
          </a:custGeom>
          <a:solidFill>
            <a:srgbClr val="333399">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11" name="Text Box 28"/>
          <p:cNvSpPr txBox="1">
            <a:spLocks noChangeArrowheads="1"/>
          </p:cNvSpPr>
          <p:nvPr/>
        </p:nvSpPr>
        <p:spPr bwMode="auto">
          <a:xfrm>
            <a:off x="2051051" y="2789239"/>
            <a:ext cx="1820863"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eaLnBrk="1" hangingPunct="1">
              <a:spcBef>
                <a:spcPct val="50000"/>
              </a:spcBef>
              <a:buFontTx/>
              <a:buNone/>
            </a:pPr>
            <a:r>
              <a:rPr lang="en-US" altLang="en-US" sz="1000" b="1">
                <a:solidFill>
                  <a:schemeClr val="tx1"/>
                </a:solidFill>
                <a:latin typeface="Arial" panose="020B0604020202020204" pitchFamily="34" charset="0"/>
              </a:rPr>
              <a:t>Marinids  Hafsids</a:t>
            </a:r>
          </a:p>
        </p:txBody>
      </p:sp>
      <p:sp>
        <p:nvSpPr>
          <p:cNvPr id="42012" name="Freeform 29"/>
          <p:cNvSpPr>
            <a:spLocks/>
          </p:cNvSpPr>
          <p:nvPr/>
        </p:nvSpPr>
        <p:spPr bwMode="auto">
          <a:xfrm>
            <a:off x="3683000" y="2619376"/>
            <a:ext cx="857250" cy="709613"/>
          </a:xfrm>
          <a:custGeom>
            <a:avLst/>
            <a:gdLst>
              <a:gd name="T0" fmla="*/ 2147483646 w 565"/>
              <a:gd name="T1" fmla="*/ 2147483646 h 468"/>
              <a:gd name="T2" fmla="*/ 2147483646 w 565"/>
              <a:gd name="T3" fmla="*/ 2147483646 h 468"/>
              <a:gd name="T4" fmla="*/ 2147483646 w 565"/>
              <a:gd name="T5" fmla="*/ 2147483646 h 468"/>
              <a:gd name="T6" fmla="*/ 2147483646 w 565"/>
              <a:gd name="T7" fmla="*/ 2147483646 h 468"/>
              <a:gd name="T8" fmla="*/ 2147483646 w 565"/>
              <a:gd name="T9" fmla="*/ 2147483646 h 468"/>
              <a:gd name="T10" fmla="*/ 2147483646 w 565"/>
              <a:gd name="T11" fmla="*/ 2147483646 h 468"/>
              <a:gd name="T12" fmla="*/ 2147483646 w 565"/>
              <a:gd name="T13" fmla="*/ 2147483646 h 468"/>
              <a:gd name="T14" fmla="*/ 2147483646 w 565"/>
              <a:gd name="T15" fmla="*/ 2147483646 h 468"/>
              <a:gd name="T16" fmla="*/ 2147483646 w 565"/>
              <a:gd name="T17" fmla="*/ 2147483646 h 468"/>
              <a:gd name="T18" fmla="*/ 2147483646 w 565"/>
              <a:gd name="T19" fmla="*/ 2147483646 h 468"/>
              <a:gd name="T20" fmla="*/ 2147483646 w 565"/>
              <a:gd name="T21" fmla="*/ 2147483646 h 468"/>
              <a:gd name="T22" fmla="*/ 2147483646 w 565"/>
              <a:gd name="T23" fmla="*/ 2147483646 h 468"/>
              <a:gd name="T24" fmla="*/ 2147483646 w 565"/>
              <a:gd name="T25" fmla="*/ 2147483646 h 468"/>
              <a:gd name="T26" fmla="*/ 2147483646 w 565"/>
              <a:gd name="T27" fmla="*/ 2147483646 h 468"/>
              <a:gd name="T28" fmla="*/ 2147483646 w 565"/>
              <a:gd name="T29" fmla="*/ 2147483646 h 468"/>
              <a:gd name="T30" fmla="*/ 2147483646 w 565"/>
              <a:gd name="T31" fmla="*/ 2147483646 h 468"/>
              <a:gd name="T32" fmla="*/ 2147483646 w 565"/>
              <a:gd name="T33" fmla="*/ 2147483646 h 468"/>
              <a:gd name="T34" fmla="*/ 2147483646 w 565"/>
              <a:gd name="T35" fmla="*/ 2147483646 h 468"/>
              <a:gd name="T36" fmla="*/ 2147483646 w 565"/>
              <a:gd name="T37" fmla="*/ 0 h 468"/>
              <a:gd name="T38" fmla="*/ 2147483646 w 565"/>
              <a:gd name="T39" fmla="*/ 2147483646 h 468"/>
              <a:gd name="T40" fmla="*/ 2147483646 w 565"/>
              <a:gd name="T41" fmla="*/ 2147483646 h 468"/>
              <a:gd name="T42" fmla="*/ 2147483646 w 565"/>
              <a:gd name="T43" fmla="*/ 2147483646 h 468"/>
              <a:gd name="T44" fmla="*/ 2147483646 w 565"/>
              <a:gd name="T45" fmla="*/ 2147483646 h 468"/>
              <a:gd name="T46" fmla="*/ 2147483646 w 565"/>
              <a:gd name="T47" fmla="*/ 2147483646 h 468"/>
              <a:gd name="T48" fmla="*/ 2147483646 w 565"/>
              <a:gd name="T49" fmla="*/ 2147483646 h 468"/>
              <a:gd name="T50" fmla="*/ 2147483646 w 565"/>
              <a:gd name="T51" fmla="*/ 2147483646 h 468"/>
              <a:gd name="T52" fmla="*/ 2147483646 w 565"/>
              <a:gd name="T53" fmla="*/ 2147483646 h 468"/>
              <a:gd name="T54" fmla="*/ 2147483646 w 565"/>
              <a:gd name="T55" fmla="*/ 2147483646 h 468"/>
              <a:gd name="T56" fmla="*/ 2147483646 w 565"/>
              <a:gd name="T57" fmla="*/ 2147483646 h 468"/>
              <a:gd name="T58" fmla="*/ 2147483646 w 565"/>
              <a:gd name="T59" fmla="*/ 2147483646 h 468"/>
              <a:gd name="T60" fmla="*/ 2147483646 w 565"/>
              <a:gd name="T61" fmla="*/ 2147483646 h 468"/>
              <a:gd name="T62" fmla="*/ 2147483646 w 565"/>
              <a:gd name="T63" fmla="*/ 2147483646 h 468"/>
              <a:gd name="T64" fmla="*/ 2147483646 w 565"/>
              <a:gd name="T65" fmla="*/ 2147483646 h 468"/>
              <a:gd name="T66" fmla="*/ 2147483646 w 565"/>
              <a:gd name="T67" fmla="*/ 2147483646 h 468"/>
              <a:gd name="T68" fmla="*/ 2147483646 w 565"/>
              <a:gd name="T69" fmla="*/ 2147483646 h 468"/>
              <a:gd name="T70" fmla="*/ 2147483646 w 565"/>
              <a:gd name="T71" fmla="*/ 2147483646 h 468"/>
              <a:gd name="T72" fmla="*/ 2147483646 w 565"/>
              <a:gd name="T73" fmla="*/ 2147483646 h 468"/>
              <a:gd name="T74" fmla="*/ 2147483646 w 565"/>
              <a:gd name="T75" fmla="*/ 2147483646 h 468"/>
              <a:gd name="T76" fmla="*/ 2147483646 w 565"/>
              <a:gd name="T77" fmla="*/ 2147483646 h 468"/>
              <a:gd name="T78" fmla="*/ 2147483646 w 565"/>
              <a:gd name="T79" fmla="*/ 2147483646 h 468"/>
              <a:gd name="T80" fmla="*/ 2147483646 w 565"/>
              <a:gd name="T81" fmla="*/ 2147483646 h 468"/>
              <a:gd name="T82" fmla="*/ 2147483646 w 565"/>
              <a:gd name="T83" fmla="*/ 2147483646 h 468"/>
              <a:gd name="T84" fmla="*/ 2147483646 w 565"/>
              <a:gd name="T85" fmla="*/ 2147483646 h 468"/>
              <a:gd name="T86" fmla="*/ 2147483646 w 565"/>
              <a:gd name="T87" fmla="*/ 2147483646 h 468"/>
              <a:gd name="T88" fmla="*/ 2147483646 w 565"/>
              <a:gd name="T89" fmla="*/ 2147483646 h 468"/>
              <a:gd name="T90" fmla="*/ 2147483646 w 565"/>
              <a:gd name="T91" fmla="*/ 2147483646 h 468"/>
              <a:gd name="T92" fmla="*/ 2147483646 w 565"/>
              <a:gd name="T93" fmla="*/ 2147483646 h 468"/>
              <a:gd name="T94" fmla="*/ 2147483646 w 565"/>
              <a:gd name="T95" fmla="*/ 2147483646 h 468"/>
              <a:gd name="T96" fmla="*/ 2147483646 w 565"/>
              <a:gd name="T97" fmla="*/ 2147483646 h 468"/>
              <a:gd name="T98" fmla="*/ 2147483646 w 565"/>
              <a:gd name="T99" fmla="*/ 2147483646 h 468"/>
              <a:gd name="T100" fmla="*/ 2147483646 w 565"/>
              <a:gd name="T101" fmla="*/ 2147483646 h 468"/>
              <a:gd name="T102" fmla="*/ 2147483646 w 565"/>
              <a:gd name="T103" fmla="*/ 2147483646 h 468"/>
              <a:gd name="T104" fmla="*/ 2147483646 w 565"/>
              <a:gd name="T105" fmla="*/ 2147483646 h 468"/>
              <a:gd name="T106" fmla="*/ 2147483646 w 565"/>
              <a:gd name="T107" fmla="*/ 2147483646 h 468"/>
              <a:gd name="T108" fmla="*/ 2147483646 w 565"/>
              <a:gd name="T109" fmla="*/ 2147483646 h 468"/>
              <a:gd name="T110" fmla="*/ 2147483646 w 565"/>
              <a:gd name="T111" fmla="*/ 2147483646 h 468"/>
              <a:gd name="T112" fmla="*/ 2147483646 w 565"/>
              <a:gd name="T113" fmla="*/ 2147483646 h 46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65" h="468">
                <a:moveTo>
                  <a:pt x="1" y="196"/>
                </a:moveTo>
                <a:cubicBezTo>
                  <a:pt x="4" y="192"/>
                  <a:pt x="9" y="189"/>
                  <a:pt x="9" y="184"/>
                </a:cubicBezTo>
                <a:cubicBezTo>
                  <a:pt x="9" y="179"/>
                  <a:pt x="1" y="177"/>
                  <a:pt x="1" y="172"/>
                </a:cubicBezTo>
                <a:cubicBezTo>
                  <a:pt x="0" y="166"/>
                  <a:pt x="1" y="135"/>
                  <a:pt x="13" y="128"/>
                </a:cubicBezTo>
                <a:cubicBezTo>
                  <a:pt x="24" y="121"/>
                  <a:pt x="37" y="120"/>
                  <a:pt x="49" y="116"/>
                </a:cubicBezTo>
                <a:cubicBezTo>
                  <a:pt x="53" y="115"/>
                  <a:pt x="61" y="112"/>
                  <a:pt x="61" y="112"/>
                </a:cubicBezTo>
                <a:cubicBezTo>
                  <a:pt x="81" y="125"/>
                  <a:pt x="100" y="137"/>
                  <a:pt x="121" y="148"/>
                </a:cubicBezTo>
                <a:cubicBezTo>
                  <a:pt x="133" y="154"/>
                  <a:pt x="157" y="164"/>
                  <a:pt x="157" y="164"/>
                </a:cubicBezTo>
                <a:cubicBezTo>
                  <a:pt x="178" y="150"/>
                  <a:pt x="189" y="163"/>
                  <a:pt x="209" y="172"/>
                </a:cubicBezTo>
                <a:cubicBezTo>
                  <a:pt x="217" y="175"/>
                  <a:pt x="225" y="177"/>
                  <a:pt x="233" y="180"/>
                </a:cubicBezTo>
                <a:cubicBezTo>
                  <a:pt x="237" y="181"/>
                  <a:pt x="245" y="184"/>
                  <a:pt x="245" y="184"/>
                </a:cubicBezTo>
                <a:cubicBezTo>
                  <a:pt x="262" y="173"/>
                  <a:pt x="275" y="162"/>
                  <a:pt x="293" y="156"/>
                </a:cubicBezTo>
                <a:cubicBezTo>
                  <a:pt x="297" y="157"/>
                  <a:pt x="301" y="158"/>
                  <a:pt x="305" y="160"/>
                </a:cubicBezTo>
                <a:cubicBezTo>
                  <a:pt x="309" y="162"/>
                  <a:pt x="313" y="166"/>
                  <a:pt x="317" y="168"/>
                </a:cubicBezTo>
                <a:cubicBezTo>
                  <a:pt x="325" y="171"/>
                  <a:pt x="341" y="176"/>
                  <a:pt x="341" y="176"/>
                </a:cubicBezTo>
                <a:cubicBezTo>
                  <a:pt x="360" y="170"/>
                  <a:pt x="373" y="166"/>
                  <a:pt x="389" y="156"/>
                </a:cubicBezTo>
                <a:cubicBezTo>
                  <a:pt x="399" y="142"/>
                  <a:pt x="403" y="137"/>
                  <a:pt x="397" y="120"/>
                </a:cubicBezTo>
                <a:cubicBezTo>
                  <a:pt x="407" y="91"/>
                  <a:pt x="400" y="103"/>
                  <a:pt x="413" y="84"/>
                </a:cubicBezTo>
                <a:cubicBezTo>
                  <a:pt x="394" y="28"/>
                  <a:pt x="448" y="22"/>
                  <a:pt x="481" y="0"/>
                </a:cubicBezTo>
                <a:cubicBezTo>
                  <a:pt x="482" y="4"/>
                  <a:pt x="485" y="8"/>
                  <a:pt x="485" y="12"/>
                </a:cubicBezTo>
                <a:cubicBezTo>
                  <a:pt x="484" y="20"/>
                  <a:pt x="477" y="36"/>
                  <a:pt x="477" y="36"/>
                </a:cubicBezTo>
                <a:cubicBezTo>
                  <a:pt x="485" y="60"/>
                  <a:pt x="501" y="51"/>
                  <a:pt x="525" y="48"/>
                </a:cubicBezTo>
                <a:cubicBezTo>
                  <a:pt x="541" y="53"/>
                  <a:pt x="548" y="60"/>
                  <a:pt x="553" y="76"/>
                </a:cubicBezTo>
                <a:cubicBezTo>
                  <a:pt x="545" y="88"/>
                  <a:pt x="521" y="104"/>
                  <a:pt x="521" y="104"/>
                </a:cubicBezTo>
                <a:cubicBezTo>
                  <a:pt x="517" y="110"/>
                  <a:pt x="476" y="158"/>
                  <a:pt x="473" y="160"/>
                </a:cubicBezTo>
                <a:cubicBezTo>
                  <a:pt x="466" y="164"/>
                  <a:pt x="449" y="168"/>
                  <a:pt x="449" y="168"/>
                </a:cubicBezTo>
                <a:cubicBezTo>
                  <a:pt x="438" y="185"/>
                  <a:pt x="432" y="200"/>
                  <a:pt x="421" y="216"/>
                </a:cubicBezTo>
                <a:cubicBezTo>
                  <a:pt x="428" y="244"/>
                  <a:pt x="440" y="271"/>
                  <a:pt x="465" y="288"/>
                </a:cubicBezTo>
                <a:cubicBezTo>
                  <a:pt x="474" y="302"/>
                  <a:pt x="475" y="310"/>
                  <a:pt x="489" y="320"/>
                </a:cubicBezTo>
                <a:cubicBezTo>
                  <a:pt x="512" y="354"/>
                  <a:pt x="481" y="314"/>
                  <a:pt x="509" y="336"/>
                </a:cubicBezTo>
                <a:cubicBezTo>
                  <a:pt x="520" y="345"/>
                  <a:pt x="515" y="350"/>
                  <a:pt x="521" y="360"/>
                </a:cubicBezTo>
                <a:cubicBezTo>
                  <a:pt x="533" y="382"/>
                  <a:pt x="534" y="381"/>
                  <a:pt x="549" y="396"/>
                </a:cubicBezTo>
                <a:cubicBezTo>
                  <a:pt x="555" y="413"/>
                  <a:pt x="565" y="440"/>
                  <a:pt x="549" y="456"/>
                </a:cubicBezTo>
                <a:cubicBezTo>
                  <a:pt x="543" y="462"/>
                  <a:pt x="532" y="463"/>
                  <a:pt x="525" y="468"/>
                </a:cubicBezTo>
                <a:cubicBezTo>
                  <a:pt x="503" y="464"/>
                  <a:pt x="496" y="461"/>
                  <a:pt x="489" y="440"/>
                </a:cubicBezTo>
                <a:cubicBezTo>
                  <a:pt x="493" y="422"/>
                  <a:pt x="488" y="412"/>
                  <a:pt x="493" y="396"/>
                </a:cubicBezTo>
                <a:cubicBezTo>
                  <a:pt x="489" y="374"/>
                  <a:pt x="487" y="369"/>
                  <a:pt x="465" y="376"/>
                </a:cubicBezTo>
                <a:cubicBezTo>
                  <a:pt x="451" y="354"/>
                  <a:pt x="448" y="331"/>
                  <a:pt x="433" y="308"/>
                </a:cubicBezTo>
                <a:cubicBezTo>
                  <a:pt x="428" y="300"/>
                  <a:pt x="409" y="292"/>
                  <a:pt x="409" y="292"/>
                </a:cubicBezTo>
                <a:cubicBezTo>
                  <a:pt x="400" y="278"/>
                  <a:pt x="398" y="264"/>
                  <a:pt x="393" y="248"/>
                </a:cubicBezTo>
                <a:cubicBezTo>
                  <a:pt x="399" y="231"/>
                  <a:pt x="398" y="226"/>
                  <a:pt x="381" y="220"/>
                </a:cubicBezTo>
                <a:cubicBezTo>
                  <a:pt x="384" y="242"/>
                  <a:pt x="394" y="268"/>
                  <a:pt x="369" y="276"/>
                </a:cubicBezTo>
                <a:cubicBezTo>
                  <a:pt x="357" y="259"/>
                  <a:pt x="361" y="243"/>
                  <a:pt x="341" y="236"/>
                </a:cubicBezTo>
                <a:cubicBezTo>
                  <a:pt x="336" y="229"/>
                  <a:pt x="326" y="213"/>
                  <a:pt x="321" y="220"/>
                </a:cubicBezTo>
                <a:cubicBezTo>
                  <a:pt x="313" y="232"/>
                  <a:pt x="338" y="252"/>
                  <a:pt x="345" y="256"/>
                </a:cubicBezTo>
                <a:cubicBezTo>
                  <a:pt x="360" y="300"/>
                  <a:pt x="335" y="235"/>
                  <a:pt x="361" y="276"/>
                </a:cubicBezTo>
                <a:cubicBezTo>
                  <a:pt x="373" y="295"/>
                  <a:pt x="378" y="326"/>
                  <a:pt x="385" y="348"/>
                </a:cubicBezTo>
                <a:cubicBezTo>
                  <a:pt x="392" y="369"/>
                  <a:pt x="410" y="387"/>
                  <a:pt x="417" y="408"/>
                </a:cubicBezTo>
                <a:cubicBezTo>
                  <a:pt x="388" y="418"/>
                  <a:pt x="357" y="413"/>
                  <a:pt x="329" y="404"/>
                </a:cubicBezTo>
                <a:cubicBezTo>
                  <a:pt x="319" y="390"/>
                  <a:pt x="311" y="389"/>
                  <a:pt x="297" y="380"/>
                </a:cubicBezTo>
                <a:cubicBezTo>
                  <a:pt x="291" y="362"/>
                  <a:pt x="267" y="350"/>
                  <a:pt x="249" y="344"/>
                </a:cubicBezTo>
                <a:cubicBezTo>
                  <a:pt x="241" y="341"/>
                  <a:pt x="233" y="339"/>
                  <a:pt x="225" y="336"/>
                </a:cubicBezTo>
                <a:cubicBezTo>
                  <a:pt x="221" y="335"/>
                  <a:pt x="213" y="332"/>
                  <a:pt x="213" y="332"/>
                </a:cubicBezTo>
                <a:cubicBezTo>
                  <a:pt x="194" y="303"/>
                  <a:pt x="189" y="272"/>
                  <a:pt x="165" y="248"/>
                </a:cubicBezTo>
                <a:cubicBezTo>
                  <a:pt x="160" y="234"/>
                  <a:pt x="151" y="230"/>
                  <a:pt x="137" y="224"/>
                </a:cubicBezTo>
                <a:cubicBezTo>
                  <a:pt x="129" y="221"/>
                  <a:pt x="113" y="216"/>
                  <a:pt x="113" y="216"/>
                </a:cubicBezTo>
                <a:cubicBezTo>
                  <a:pt x="74" y="229"/>
                  <a:pt x="30" y="225"/>
                  <a:pt x="1" y="196"/>
                </a:cubicBezTo>
                <a:close/>
              </a:path>
            </a:pathLst>
          </a:custGeom>
          <a:solidFill>
            <a:srgbClr val="33CC33">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13" name="Text Box 30"/>
          <p:cNvSpPr txBox="1">
            <a:spLocks noChangeArrowheads="1"/>
          </p:cNvSpPr>
          <p:nvPr/>
        </p:nvSpPr>
        <p:spPr bwMode="auto">
          <a:xfrm>
            <a:off x="3652839" y="2935289"/>
            <a:ext cx="12398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eaLnBrk="1" hangingPunct="1">
              <a:spcBef>
                <a:spcPct val="50000"/>
              </a:spcBef>
              <a:buFontTx/>
              <a:buNone/>
            </a:pPr>
            <a:r>
              <a:rPr lang="en-US" altLang="en-US" sz="1000" b="1">
                <a:solidFill>
                  <a:schemeClr val="tx1"/>
                </a:solidFill>
                <a:latin typeface="Arial" panose="020B0604020202020204" pitchFamily="34" charset="0"/>
              </a:rPr>
              <a:t>Mamluk Sultanate</a:t>
            </a:r>
          </a:p>
        </p:txBody>
      </p:sp>
      <p:sp>
        <p:nvSpPr>
          <p:cNvPr id="42014" name="Freeform 31"/>
          <p:cNvSpPr>
            <a:spLocks/>
          </p:cNvSpPr>
          <p:nvPr/>
        </p:nvSpPr>
        <p:spPr bwMode="auto">
          <a:xfrm>
            <a:off x="2636838" y="2593976"/>
            <a:ext cx="106362" cy="66675"/>
          </a:xfrm>
          <a:custGeom>
            <a:avLst/>
            <a:gdLst>
              <a:gd name="T0" fmla="*/ 2147483646 w 70"/>
              <a:gd name="T1" fmla="*/ 2147483646 h 44"/>
              <a:gd name="T2" fmla="*/ 2147483646 w 70"/>
              <a:gd name="T3" fmla="*/ 0 h 44"/>
              <a:gd name="T4" fmla="*/ 2147483646 w 70"/>
              <a:gd name="T5" fmla="*/ 2147483646 h 44"/>
              <a:gd name="T6" fmla="*/ 2147483646 w 70"/>
              <a:gd name="T7" fmla="*/ 2147483646 h 44"/>
              <a:gd name="T8" fmla="*/ 2147483646 w 70"/>
              <a:gd name="T9" fmla="*/ 2147483646 h 44"/>
              <a:gd name="T10" fmla="*/ 2147483646 w 70"/>
              <a:gd name="T11" fmla="*/ 2147483646 h 4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0" h="44">
                <a:moveTo>
                  <a:pt x="6" y="24"/>
                </a:moveTo>
                <a:cubicBezTo>
                  <a:pt x="15" y="10"/>
                  <a:pt x="22" y="5"/>
                  <a:pt x="38" y="0"/>
                </a:cubicBezTo>
                <a:cubicBezTo>
                  <a:pt x="56" y="5"/>
                  <a:pt x="64" y="6"/>
                  <a:pt x="70" y="24"/>
                </a:cubicBezTo>
                <a:cubicBezTo>
                  <a:pt x="32" y="32"/>
                  <a:pt x="64" y="37"/>
                  <a:pt x="22" y="44"/>
                </a:cubicBezTo>
                <a:cubicBezTo>
                  <a:pt x="17" y="42"/>
                  <a:pt x="0" y="40"/>
                  <a:pt x="6" y="28"/>
                </a:cubicBezTo>
                <a:cubicBezTo>
                  <a:pt x="9" y="23"/>
                  <a:pt x="35" y="24"/>
                  <a:pt x="6" y="24"/>
                </a:cubicBezTo>
                <a:close/>
              </a:path>
            </a:pathLst>
          </a:custGeom>
          <a:solidFill>
            <a:srgbClr val="FFFF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15" name="Text Box 32"/>
          <p:cNvSpPr txBox="1">
            <a:spLocks noChangeArrowheads="1"/>
          </p:cNvSpPr>
          <p:nvPr/>
        </p:nvSpPr>
        <p:spPr bwMode="auto">
          <a:xfrm>
            <a:off x="2051050" y="2570164"/>
            <a:ext cx="801688"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eaLnBrk="1" hangingPunct="1">
              <a:spcBef>
                <a:spcPct val="50000"/>
              </a:spcBef>
              <a:buFontTx/>
              <a:buNone/>
            </a:pPr>
            <a:r>
              <a:rPr lang="en-US" altLang="en-US" sz="1000" b="1">
                <a:solidFill>
                  <a:schemeClr val="tx1"/>
                </a:solidFill>
                <a:latin typeface="Arial" panose="020B0604020202020204" pitchFamily="34" charset="0"/>
              </a:rPr>
              <a:t>Granada</a:t>
            </a:r>
          </a:p>
        </p:txBody>
      </p:sp>
      <p:sp>
        <p:nvSpPr>
          <p:cNvPr id="42016" name="Freeform 33"/>
          <p:cNvSpPr>
            <a:spLocks/>
          </p:cNvSpPr>
          <p:nvPr/>
        </p:nvSpPr>
        <p:spPr bwMode="auto">
          <a:xfrm>
            <a:off x="2547938" y="2435226"/>
            <a:ext cx="107950" cy="195263"/>
          </a:xfrm>
          <a:custGeom>
            <a:avLst/>
            <a:gdLst>
              <a:gd name="T0" fmla="*/ 2147483646 w 71"/>
              <a:gd name="T1" fmla="*/ 2147483646 h 129"/>
              <a:gd name="T2" fmla="*/ 2147483646 w 71"/>
              <a:gd name="T3" fmla="*/ 2147483646 h 129"/>
              <a:gd name="T4" fmla="*/ 2147483646 w 71"/>
              <a:gd name="T5" fmla="*/ 2147483646 h 129"/>
              <a:gd name="T6" fmla="*/ 2147483646 w 71"/>
              <a:gd name="T7" fmla="*/ 2147483646 h 129"/>
              <a:gd name="T8" fmla="*/ 2147483646 w 71"/>
              <a:gd name="T9" fmla="*/ 2147483646 h 129"/>
              <a:gd name="T10" fmla="*/ 2147483646 w 71"/>
              <a:gd name="T11" fmla="*/ 2147483646 h 129"/>
              <a:gd name="T12" fmla="*/ 0 w 71"/>
              <a:gd name="T13" fmla="*/ 2147483646 h 129"/>
              <a:gd name="T14" fmla="*/ 2147483646 w 71"/>
              <a:gd name="T15" fmla="*/ 2147483646 h 12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1" h="129">
                <a:moveTo>
                  <a:pt x="16" y="1"/>
                </a:moveTo>
                <a:cubicBezTo>
                  <a:pt x="31" y="6"/>
                  <a:pt x="37" y="0"/>
                  <a:pt x="52" y="5"/>
                </a:cubicBezTo>
                <a:cubicBezTo>
                  <a:pt x="68" y="21"/>
                  <a:pt x="63" y="25"/>
                  <a:pt x="56" y="45"/>
                </a:cubicBezTo>
                <a:cubicBezTo>
                  <a:pt x="61" y="61"/>
                  <a:pt x="71" y="115"/>
                  <a:pt x="48" y="125"/>
                </a:cubicBezTo>
                <a:cubicBezTo>
                  <a:pt x="39" y="129"/>
                  <a:pt x="29" y="128"/>
                  <a:pt x="20" y="129"/>
                </a:cubicBezTo>
                <a:cubicBezTo>
                  <a:pt x="1" y="123"/>
                  <a:pt x="14" y="113"/>
                  <a:pt x="8" y="93"/>
                </a:cubicBezTo>
                <a:cubicBezTo>
                  <a:pt x="6" y="85"/>
                  <a:pt x="0" y="69"/>
                  <a:pt x="0" y="69"/>
                </a:cubicBezTo>
                <a:cubicBezTo>
                  <a:pt x="8" y="46"/>
                  <a:pt x="16" y="26"/>
                  <a:pt x="16" y="1"/>
                </a:cubicBezTo>
                <a:close/>
              </a:path>
            </a:pathLst>
          </a:custGeom>
          <a:solidFill>
            <a:srgbClr val="FF3300">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17" name="Text Box 34"/>
          <p:cNvSpPr txBox="1">
            <a:spLocks noChangeArrowheads="1"/>
          </p:cNvSpPr>
          <p:nvPr/>
        </p:nvSpPr>
        <p:spPr bwMode="auto">
          <a:xfrm>
            <a:off x="1905001" y="2351089"/>
            <a:ext cx="874713"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eaLnBrk="1" hangingPunct="1">
              <a:spcBef>
                <a:spcPct val="50000"/>
              </a:spcBef>
              <a:buFontTx/>
              <a:buNone/>
            </a:pPr>
            <a:r>
              <a:rPr lang="en-US" altLang="en-US" sz="1000" b="1">
                <a:solidFill>
                  <a:schemeClr val="tx1"/>
                </a:solidFill>
                <a:latin typeface="Arial" panose="020B0604020202020204" pitchFamily="34" charset="0"/>
              </a:rPr>
              <a:t>Portugal</a:t>
            </a:r>
          </a:p>
        </p:txBody>
      </p:sp>
      <p:sp>
        <p:nvSpPr>
          <p:cNvPr id="42018" name="Freeform 35"/>
          <p:cNvSpPr>
            <a:spLocks/>
          </p:cNvSpPr>
          <p:nvPr/>
        </p:nvSpPr>
        <p:spPr bwMode="auto">
          <a:xfrm>
            <a:off x="2547938" y="2284414"/>
            <a:ext cx="334962" cy="352425"/>
          </a:xfrm>
          <a:custGeom>
            <a:avLst/>
            <a:gdLst>
              <a:gd name="T0" fmla="*/ 2147483646 w 220"/>
              <a:gd name="T1" fmla="*/ 2147483646 h 232"/>
              <a:gd name="T2" fmla="*/ 0 w 220"/>
              <a:gd name="T3" fmla="*/ 2147483646 h 232"/>
              <a:gd name="T4" fmla="*/ 2147483646 w 220"/>
              <a:gd name="T5" fmla="*/ 2147483646 h 232"/>
              <a:gd name="T6" fmla="*/ 2147483646 w 220"/>
              <a:gd name="T7" fmla="*/ 2147483646 h 232"/>
              <a:gd name="T8" fmla="*/ 2147483646 w 220"/>
              <a:gd name="T9" fmla="*/ 2147483646 h 232"/>
              <a:gd name="T10" fmla="*/ 2147483646 w 220"/>
              <a:gd name="T11" fmla="*/ 2147483646 h 232"/>
              <a:gd name="T12" fmla="*/ 2147483646 w 220"/>
              <a:gd name="T13" fmla="*/ 2147483646 h 232"/>
              <a:gd name="T14" fmla="*/ 2147483646 w 220"/>
              <a:gd name="T15" fmla="*/ 2147483646 h 232"/>
              <a:gd name="T16" fmla="*/ 2147483646 w 220"/>
              <a:gd name="T17" fmla="*/ 2147483646 h 232"/>
              <a:gd name="T18" fmla="*/ 2147483646 w 220"/>
              <a:gd name="T19" fmla="*/ 2147483646 h 232"/>
              <a:gd name="T20" fmla="*/ 2147483646 w 220"/>
              <a:gd name="T21" fmla="*/ 2147483646 h 232"/>
              <a:gd name="T22" fmla="*/ 2147483646 w 220"/>
              <a:gd name="T23" fmla="*/ 2147483646 h 232"/>
              <a:gd name="T24" fmla="*/ 2147483646 w 220"/>
              <a:gd name="T25" fmla="*/ 2147483646 h 232"/>
              <a:gd name="T26" fmla="*/ 2147483646 w 220"/>
              <a:gd name="T27" fmla="*/ 2147483646 h 232"/>
              <a:gd name="T28" fmla="*/ 2147483646 w 220"/>
              <a:gd name="T29" fmla="*/ 2147483646 h 232"/>
              <a:gd name="T30" fmla="*/ 2147483646 w 220"/>
              <a:gd name="T31" fmla="*/ 2147483646 h 232"/>
              <a:gd name="T32" fmla="*/ 2147483646 w 220"/>
              <a:gd name="T33" fmla="*/ 2147483646 h 232"/>
              <a:gd name="T34" fmla="*/ 2147483646 w 220"/>
              <a:gd name="T35" fmla="*/ 2147483646 h 232"/>
              <a:gd name="T36" fmla="*/ 2147483646 w 220"/>
              <a:gd name="T37" fmla="*/ 2147483646 h 232"/>
              <a:gd name="T38" fmla="*/ 2147483646 w 220"/>
              <a:gd name="T39" fmla="*/ 2147483646 h 232"/>
              <a:gd name="T40" fmla="*/ 2147483646 w 220"/>
              <a:gd name="T41" fmla="*/ 2147483646 h 232"/>
              <a:gd name="T42" fmla="*/ 2147483646 w 220"/>
              <a:gd name="T43" fmla="*/ 2147483646 h 232"/>
              <a:gd name="T44" fmla="*/ 2147483646 w 220"/>
              <a:gd name="T45" fmla="*/ 2147483646 h 232"/>
              <a:gd name="T46" fmla="*/ 2147483646 w 220"/>
              <a:gd name="T47" fmla="*/ 2147483646 h 232"/>
              <a:gd name="T48" fmla="*/ 2147483646 w 220"/>
              <a:gd name="T49" fmla="*/ 2147483646 h 232"/>
              <a:gd name="T50" fmla="*/ 2147483646 w 220"/>
              <a:gd name="T51" fmla="*/ 2147483646 h 232"/>
              <a:gd name="T52" fmla="*/ 2147483646 w 220"/>
              <a:gd name="T53" fmla="*/ 2147483646 h 23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20" h="232">
                <a:moveTo>
                  <a:pt x="20" y="96"/>
                </a:moveTo>
                <a:cubicBezTo>
                  <a:pt x="14" y="78"/>
                  <a:pt x="20" y="63"/>
                  <a:pt x="0" y="56"/>
                </a:cubicBezTo>
                <a:cubicBezTo>
                  <a:pt x="1" y="52"/>
                  <a:pt x="1" y="46"/>
                  <a:pt x="4" y="44"/>
                </a:cubicBezTo>
                <a:cubicBezTo>
                  <a:pt x="5" y="43"/>
                  <a:pt x="58" y="22"/>
                  <a:pt x="64" y="20"/>
                </a:cubicBezTo>
                <a:cubicBezTo>
                  <a:pt x="68" y="21"/>
                  <a:pt x="72" y="24"/>
                  <a:pt x="76" y="24"/>
                </a:cubicBezTo>
                <a:cubicBezTo>
                  <a:pt x="84" y="23"/>
                  <a:pt x="100" y="16"/>
                  <a:pt x="100" y="16"/>
                </a:cubicBezTo>
                <a:cubicBezTo>
                  <a:pt x="129" y="26"/>
                  <a:pt x="119" y="17"/>
                  <a:pt x="132" y="36"/>
                </a:cubicBezTo>
                <a:cubicBezTo>
                  <a:pt x="161" y="26"/>
                  <a:pt x="149" y="23"/>
                  <a:pt x="168" y="36"/>
                </a:cubicBezTo>
                <a:cubicBezTo>
                  <a:pt x="193" y="28"/>
                  <a:pt x="181" y="48"/>
                  <a:pt x="204" y="32"/>
                </a:cubicBezTo>
                <a:cubicBezTo>
                  <a:pt x="205" y="23"/>
                  <a:pt x="204" y="12"/>
                  <a:pt x="208" y="4"/>
                </a:cubicBezTo>
                <a:cubicBezTo>
                  <a:pt x="210" y="0"/>
                  <a:pt x="212" y="12"/>
                  <a:pt x="212" y="16"/>
                </a:cubicBezTo>
                <a:cubicBezTo>
                  <a:pt x="212" y="23"/>
                  <a:pt x="210" y="29"/>
                  <a:pt x="208" y="36"/>
                </a:cubicBezTo>
                <a:cubicBezTo>
                  <a:pt x="203" y="55"/>
                  <a:pt x="194" y="66"/>
                  <a:pt x="188" y="84"/>
                </a:cubicBezTo>
                <a:cubicBezTo>
                  <a:pt x="199" y="117"/>
                  <a:pt x="183" y="66"/>
                  <a:pt x="196" y="140"/>
                </a:cubicBezTo>
                <a:cubicBezTo>
                  <a:pt x="200" y="163"/>
                  <a:pt x="213" y="179"/>
                  <a:pt x="220" y="200"/>
                </a:cubicBezTo>
                <a:cubicBezTo>
                  <a:pt x="212" y="206"/>
                  <a:pt x="200" y="206"/>
                  <a:pt x="192" y="212"/>
                </a:cubicBezTo>
                <a:cubicBezTo>
                  <a:pt x="189" y="215"/>
                  <a:pt x="191" y="221"/>
                  <a:pt x="188" y="224"/>
                </a:cubicBezTo>
                <a:cubicBezTo>
                  <a:pt x="185" y="228"/>
                  <a:pt x="180" y="229"/>
                  <a:pt x="176" y="232"/>
                </a:cubicBezTo>
                <a:cubicBezTo>
                  <a:pt x="161" y="227"/>
                  <a:pt x="152" y="223"/>
                  <a:pt x="136" y="228"/>
                </a:cubicBezTo>
                <a:cubicBezTo>
                  <a:pt x="119" y="217"/>
                  <a:pt x="106" y="206"/>
                  <a:pt x="88" y="200"/>
                </a:cubicBezTo>
                <a:cubicBezTo>
                  <a:pt x="75" y="209"/>
                  <a:pt x="69" y="219"/>
                  <a:pt x="56" y="228"/>
                </a:cubicBezTo>
                <a:cubicBezTo>
                  <a:pt x="59" y="214"/>
                  <a:pt x="68" y="188"/>
                  <a:pt x="68" y="188"/>
                </a:cubicBezTo>
                <a:cubicBezTo>
                  <a:pt x="64" y="173"/>
                  <a:pt x="60" y="159"/>
                  <a:pt x="56" y="144"/>
                </a:cubicBezTo>
                <a:cubicBezTo>
                  <a:pt x="75" y="116"/>
                  <a:pt x="80" y="125"/>
                  <a:pt x="60" y="112"/>
                </a:cubicBezTo>
                <a:cubicBezTo>
                  <a:pt x="52" y="89"/>
                  <a:pt x="62" y="106"/>
                  <a:pt x="28" y="96"/>
                </a:cubicBezTo>
                <a:cubicBezTo>
                  <a:pt x="23" y="95"/>
                  <a:pt x="21" y="88"/>
                  <a:pt x="16" y="88"/>
                </a:cubicBezTo>
                <a:cubicBezTo>
                  <a:pt x="13" y="88"/>
                  <a:pt x="19" y="93"/>
                  <a:pt x="20" y="96"/>
                </a:cubicBezTo>
                <a:close/>
              </a:path>
            </a:pathLst>
          </a:custGeom>
          <a:solidFill>
            <a:srgbClr val="CC00CC">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19" name="Text Box 36"/>
          <p:cNvSpPr txBox="1">
            <a:spLocks noChangeArrowheads="1"/>
          </p:cNvSpPr>
          <p:nvPr/>
        </p:nvSpPr>
        <p:spPr bwMode="auto">
          <a:xfrm>
            <a:off x="2633663" y="2351089"/>
            <a:ext cx="728662"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eaLnBrk="1" hangingPunct="1">
              <a:spcBef>
                <a:spcPct val="50000"/>
              </a:spcBef>
              <a:buFontTx/>
              <a:buNone/>
            </a:pPr>
            <a:r>
              <a:rPr lang="en-US" altLang="en-US" sz="1000" b="1">
                <a:solidFill>
                  <a:schemeClr val="tx1"/>
                </a:solidFill>
                <a:latin typeface="Arial" panose="020B0604020202020204" pitchFamily="34" charset="0"/>
              </a:rPr>
              <a:t>Castile</a:t>
            </a:r>
          </a:p>
        </p:txBody>
      </p:sp>
      <p:sp>
        <p:nvSpPr>
          <p:cNvPr id="42020" name="Freeform 37"/>
          <p:cNvSpPr>
            <a:spLocks/>
          </p:cNvSpPr>
          <p:nvPr/>
        </p:nvSpPr>
        <p:spPr bwMode="auto">
          <a:xfrm>
            <a:off x="2719389" y="1944688"/>
            <a:ext cx="433387" cy="468312"/>
          </a:xfrm>
          <a:custGeom>
            <a:avLst/>
            <a:gdLst>
              <a:gd name="T0" fmla="*/ 2147483646 w 285"/>
              <a:gd name="T1" fmla="*/ 2147483646 h 308"/>
              <a:gd name="T2" fmla="*/ 2147483646 w 285"/>
              <a:gd name="T3" fmla="*/ 2147483646 h 308"/>
              <a:gd name="T4" fmla="*/ 2147483646 w 285"/>
              <a:gd name="T5" fmla="*/ 2147483646 h 308"/>
              <a:gd name="T6" fmla="*/ 2147483646 w 285"/>
              <a:gd name="T7" fmla="*/ 2147483646 h 308"/>
              <a:gd name="T8" fmla="*/ 2147483646 w 285"/>
              <a:gd name="T9" fmla="*/ 2147483646 h 308"/>
              <a:gd name="T10" fmla="*/ 2147483646 w 285"/>
              <a:gd name="T11" fmla="*/ 2147483646 h 308"/>
              <a:gd name="T12" fmla="*/ 2147483646 w 285"/>
              <a:gd name="T13" fmla="*/ 2147483646 h 308"/>
              <a:gd name="T14" fmla="*/ 2147483646 w 285"/>
              <a:gd name="T15" fmla="*/ 2147483646 h 308"/>
              <a:gd name="T16" fmla="*/ 2147483646 w 285"/>
              <a:gd name="T17" fmla="*/ 2147483646 h 308"/>
              <a:gd name="T18" fmla="*/ 2147483646 w 285"/>
              <a:gd name="T19" fmla="*/ 2147483646 h 308"/>
              <a:gd name="T20" fmla="*/ 2147483646 w 285"/>
              <a:gd name="T21" fmla="*/ 2147483646 h 308"/>
              <a:gd name="T22" fmla="*/ 2147483646 w 285"/>
              <a:gd name="T23" fmla="*/ 2147483646 h 308"/>
              <a:gd name="T24" fmla="*/ 2147483646 w 285"/>
              <a:gd name="T25" fmla="*/ 2147483646 h 308"/>
              <a:gd name="T26" fmla="*/ 2147483646 w 285"/>
              <a:gd name="T27" fmla="*/ 2147483646 h 308"/>
              <a:gd name="T28" fmla="*/ 2147483646 w 285"/>
              <a:gd name="T29" fmla="*/ 2147483646 h 308"/>
              <a:gd name="T30" fmla="*/ 2147483646 w 285"/>
              <a:gd name="T31" fmla="*/ 2147483646 h 308"/>
              <a:gd name="T32" fmla="*/ 2147483646 w 285"/>
              <a:gd name="T33" fmla="*/ 0 h 308"/>
              <a:gd name="T34" fmla="*/ 2147483646 w 285"/>
              <a:gd name="T35" fmla="*/ 2147483646 h 308"/>
              <a:gd name="T36" fmla="*/ 2147483646 w 285"/>
              <a:gd name="T37" fmla="*/ 2147483646 h 308"/>
              <a:gd name="T38" fmla="*/ 2147483646 w 285"/>
              <a:gd name="T39" fmla="*/ 2147483646 h 308"/>
              <a:gd name="T40" fmla="*/ 2147483646 w 285"/>
              <a:gd name="T41" fmla="*/ 2147483646 h 308"/>
              <a:gd name="T42" fmla="*/ 2147483646 w 285"/>
              <a:gd name="T43" fmla="*/ 2147483646 h 308"/>
              <a:gd name="T44" fmla="*/ 2147483646 w 285"/>
              <a:gd name="T45" fmla="*/ 2147483646 h 308"/>
              <a:gd name="T46" fmla="*/ 2147483646 w 285"/>
              <a:gd name="T47" fmla="*/ 2147483646 h 308"/>
              <a:gd name="T48" fmla="*/ 2147483646 w 285"/>
              <a:gd name="T49" fmla="*/ 2147483646 h 308"/>
              <a:gd name="T50" fmla="*/ 2147483646 w 285"/>
              <a:gd name="T51" fmla="*/ 2147483646 h 308"/>
              <a:gd name="T52" fmla="*/ 2147483646 w 285"/>
              <a:gd name="T53" fmla="*/ 2147483646 h 30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85" h="308">
                <a:moveTo>
                  <a:pt x="99" y="264"/>
                </a:moveTo>
                <a:cubicBezTo>
                  <a:pt x="105" y="247"/>
                  <a:pt x="105" y="253"/>
                  <a:pt x="99" y="232"/>
                </a:cubicBezTo>
                <a:cubicBezTo>
                  <a:pt x="97" y="224"/>
                  <a:pt x="91" y="208"/>
                  <a:pt x="91" y="208"/>
                </a:cubicBezTo>
                <a:cubicBezTo>
                  <a:pt x="95" y="187"/>
                  <a:pt x="105" y="180"/>
                  <a:pt x="87" y="168"/>
                </a:cubicBezTo>
                <a:cubicBezTo>
                  <a:pt x="80" y="157"/>
                  <a:pt x="77" y="142"/>
                  <a:pt x="67" y="132"/>
                </a:cubicBezTo>
                <a:cubicBezTo>
                  <a:pt x="52" y="117"/>
                  <a:pt x="25" y="112"/>
                  <a:pt x="7" y="100"/>
                </a:cubicBezTo>
                <a:cubicBezTo>
                  <a:pt x="0" y="80"/>
                  <a:pt x="12" y="83"/>
                  <a:pt x="27" y="88"/>
                </a:cubicBezTo>
                <a:cubicBezTo>
                  <a:pt x="34" y="66"/>
                  <a:pt x="46" y="78"/>
                  <a:pt x="55" y="92"/>
                </a:cubicBezTo>
                <a:cubicBezTo>
                  <a:pt x="71" y="87"/>
                  <a:pt x="78" y="82"/>
                  <a:pt x="87" y="68"/>
                </a:cubicBezTo>
                <a:cubicBezTo>
                  <a:pt x="86" y="64"/>
                  <a:pt x="81" y="60"/>
                  <a:pt x="83" y="56"/>
                </a:cubicBezTo>
                <a:cubicBezTo>
                  <a:pt x="85" y="52"/>
                  <a:pt x="91" y="50"/>
                  <a:pt x="95" y="52"/>
                </a:cubicBezTo>
                <a:cubicBezTo>
                  <a:pt x="99" y="54"/>
                  <a:pt x="96" y="61"/>
                  <a:pt x="99" y="64"/>
                </a:cubicBezTo>
                <a:cubicBezTo>
                  <a:pt x="102" y="68"/>
                  <a:pt x="107" y="69"/>
                  <a:pt x="111" y="72"/>
                </a:cubicBezTo>
                <a:cubicBezTo>
                  <a:pt x="119" y="67"/>
                  <a:pt x="127" y="61"/>
                  <a:pt x="135" y="56"/>
                </a:cubicBezTo>
                <a:cubicBezTo>
                  <a:pt x="139" y="53"/>
                  <a:pt x="147" y="48"/>
                  <a:pt x="147" y="48"/>
                </a:cubicBezTo>
                <a:cubicBezTo>
                  <a:pt x="152" y="41"/>
                  <a:pt x="153" y="31"/>
                  <a:pt x="159" y="24"/>
                </a:cubicBezTo>
                <a:cubicBezTo>
                  <a:pt x="167" y="13"/>
                  <a:pt x="194" y="4"/>
                  <a:pt x="207" y="0"/>
                </a:cubicBezTo>
                <a:cubicBezTo>
                  <a:pt x="233" y="9"/>
                  <a:pt x="243" y="40"/>
                  <a:pt x="251" y="64"/>
                </a:cubicBezTo>
                <a:cubicBezTo>
                  <a:pt x="254" y="72"/>
                  <a:pt x="259" y="88"/>
                  <a:pt x="259" y="88"/>
                </a:cubicBezTo>
                <a:cubicBezTo>
                  <a:pt x="263" y="141"/>
                  <a:pt x="270" y="193"/>
                  <a:pt x="283" y="244"/>
                </a:cubicBezTo>
                <a:cubicBezTo>
                  <a:pt x="282" y="252"/>
                  <a:pt x="285" y="262"/>
                  <a:pt x="279" y="268"/>
                </a:cubicBezTo>
                <a:cubicBezTo>
                  <a:pt x="273" y="274"/>
                  <a:pt x="243" y="255"/>
                  <a:pt x="239" y="252"/>
                </a:cubicBezTo>
                <a:cubicBezTo>
                  <a:pt x="224" y="257"/>
                  <a:pt x="222" y="267"/>
                  <a:pt x="207" y="272"/>
                </a:cubicBezTo>
                <a:cubicBezTo>
                  <a:pt x="195" y="307"/>
                  <a:pt x="205" y="264"/>
                  <a:pt x="215" y="288"/>
                </a:cubicBezTo>
                <a:cubicBezTo>
                  <a:pt x="222" y="306"/>
                  <a:pt x="204" y="306"/>
                  <a:pt x="195" y="308"/>
                </a:cubicBezTo>
                <a:cubicBezTo>
                  <a:pt x="171" y="292"/>
                  <a:pt x="150" y="285"/>
                  <a:pt x="123" y="276"/>
                </a:cubicBezTo>
                <a:cubicBezTo>
                  <a:pt x="98" y="268"/>
                  <a:pt x="99" y="249"/>
                  <a:pt x="99" y="264"/>
                </a:cubicBezTo>
                <a:close/>
              </a:path>
            </a:pathLst>
          </a:custGeom>
          <a:solidFill>
            <a:srgbClr val="FF9900">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21" name="Text Box 38"/>
          <p:cNvSpPr txBox="1">
            <a:spLocks noChangeArrowheads="1"/>
          </p:cNvSpPr>
          <p:nvPr/>
        </p:nvSpPr>
        <p:spPr bwMode="auto">
          <a:xfrm>
            <a:off x="2341563" y="2060576"/>
            <a:ext cx="728662"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eaLnBrk="1" hangingPunct="1">
              <a:spcBef>
                <a:spcPct val="50000"/>
              </a:spcBef>
              <a:buFontTx/>
              <a:buNone/>
            </a:pPr>
            <a:r>
              <a:rPr lang="en-US" altLang="en-US" sz="1000" b="1">
                <a:solidFill>
                  <a:schemeClr val="tx1"/>
                </a:solidFill>
                <a:latin typeface="Arial" panose="020B0604020202020204" pitchFamily="34" charset="0"/>
              </a:rPr>
              <a:t>France</a:t>
            </a:r>
          </a:p>
        </p:txBody>
      </p:sp>
      <p:sp>
        <p:nvSpPr>
          <p:cNvPr id="42022" name="Freeform 39"/>
          <p:cNvSpPr>
            <a:spLocks/>
          </p:cNvSpPr>
          <p:nvPr/>
        </p:nvSpPr>
        <p:spPr bwMode="auto">
          <a:xfrm>
            <a:off x="2684463" y="1720851"/>
            <a:ext cx="284162" cy="296863"/>
          </a:xfrm>
          <a:custGeom>
            <a:avLst/>
            <a:gdLst>
              <a:gd name="T0" fmla="*/ 2147483646 w 187"/>
              <a:gd name="T1" fmla="*/ 2147483646 h 196"/>
              <a:gd name="T2" fmla="*/ 2147483646 w 187"/>
              <a:gd name="T3" fmla="*/ 0 h 196"/>
              <a:gd name="T4" fmla="*/ 2147483646 w 187"/>
              <a:gd name="T5" fmla="*/ 2147483646 h 196"/>
              <a:gd name="T6" fmla="*/ 2147483646 w 187"/>
              <a:gd name="T7" fmla="*/ 2147483646 h 196"/>
              <a:gd name="T8" fmla="*/ 2147483646 w 187"/>
              <a:gd name="T9" fmla="*/ 2147483646 h 196"/>
              <a:gd name="T10" fmla="*/ 2147483646 w 187"/>
              <a:gd name="T11" fmla="*/ 2147483646 h 196"/>
              <a:gd name="T12" fmla="*/ 2147483646 w 187"/>
              <a:gd name="T13" fmla="*/ 2147483646 h 196"/>
              <a:gd name="T14" fmla="*/ 2147483646 w 187"/>
              <a:gd name="T15" fmla="*/ 2147483646 h 196"/>
              <a:gd name="T16" fmla="*/ 2147483646 w 187"/>
              <a:gd name="T17" fmla="*/ 2147483646 h 196"/>
              <a:gd name="T18" fmla="*/ 2147483646 w 187"/>
              <a:gd name="T19" fmla="*/ 2147483646 h 196"/>
              <a:gd name="T20" fmla="*/ 2147483646 w 187"/>
              <a:gd name="T21" fmla="*/ 2147483646 h 196"/>
              <a:gd name="T22" fmla="*/ 2147483646 w 187"/>
              <a:gd name="T23" fmla="*/ 2147483646 h 196"/>
              <a:gd name="T24" fmla="*/ 2147483646 w 187"/>
              <a:gd name="T25" fmla="*/ 2147483646 h 196"/>
              <a:gd name="T26" fmla="*/ 2147483646 w 187"/>
              <a:gd name="T27" fmla="*/ 2147483646 h 196"/>
              <a:gd name="T28" fmla="*/ 2147483646 w 187"/>
              <a:gd name="T29" fmla="*/ 2147483646 h 196"/>
              <a:gd name="T30" fmla="*/ 2147483646 w 187"/>
              <a:gd name="T31" fmla="*/ 2147483646 h 196"/>
              <a:gd name="T32" fmla="*/ 2147483646 w 187"/>
              <a:gd name="T33" fmla="*/ 2147483646 h 196"/>
              <a:gd name="T34" fmla="*/ 2147483646 w 187"/>
              <a:gd name="T35" fmla="*/ 2147483646 h 196"/>
              <a:gd name="T36" fmla="*/ 2147483646 w 187"/>
              <a:gd name="T37" fmla="*/ 2147483646 h 196"/>
              <a:gd name="T38" fmla="*/ 2147483646 w 187"/>
              <a:gd name="T39" fmla="*/ 2147483646 h 19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87" h="196">
                <a:moveTo>
                  <a:pt x="70" y="28"/>
                </a:moveTo>
                <a:cubicBezTo>
                  <a:pt x="76" y="11"/>
                  <a:pt x="84" y="15"/>
                  <a:pt x="94" y="0"/>
                </a:cubicBezTo>
                <a:cubicBezTo>
                  <a:pt x="111" y="6"/>
                  <a:pt x="107" y="14"/>
                  <a:pt x="122" y="24"/>
                </a:cubicBezTo>
                <a:cubicBezTo>
                  <a:pt x="132" y="39"/>
                  <a:pt x="140" y="35"/>
                  <a:pt x="146" y="52"/>
                </a:cubicBezTo>
                <a:cubicBezTo>
                  <a:pt x="145" y="59"/>
                  <a:pt x="140" y="66"/>
                  <a:pt x="142" y="72"/>
                </a:cubicBezTo>
                <a:cubicBezTo>
                  <a:pt x="142" y="73"/>
                  <a:pt x="171" y="86"/>
                  <a:pt x="178" y="88"/>
                </a:cubicBezTo>
                <a:cubicBezTo>
                  <a:pt x="187" y="116"/>
                  <a:pt x="184" y="119"/>
                  <a:pt x="174" y="148"/>
                </a:cubicBezTo>
                <a:cubicBezTo>
                  <a:pt x="170" y="161"/>
                  <a:pt x="142" y="176"/>
                  <a:pt x="142" y="176"/>
                </a:cubicBezTo>
                <a:cubicBezTo>
                  <a:pt x="122" y="175"/>
                  <a:pt x="102" y="174"/>
                  <a:pt x="82" y="172"/>
                </a:cubicBezTo>
                <a:cubicBezTo>
                  <a:pt x="78" y="172"/>
                  <a:pt x="74" y="166"/>
                  <a:pt x="70" y="168"/>
                </a:cubicBezTo>
                <a:cubicBezTo>
                  <a:pt x="62" y="172"/>
                  <a:pt x="63" y="185"/>
                  <a:pt x="58" y="192"/>
                </a:cubicBezTo>
                <a:cubicBezTo>
                  <a:pt x="41" y="181"/>
                  <a:pt x="38" y="185"/>
                  <a:pt x="22" y="196"/>
                </a:cubicBezTo>
                <a:cubicBezTo>
                  <a:pt x="0" y="181"/>
                  <a:pt x="13" y="179"/>
                  <a:pt x="30" y="168"/>
                </a:cubicBezTo>
                <a:cubicBezTo>
                  <a:pt x="36" y="150"/>
                  <a:pt x="55" y="150"/>
                  <a:pt x="70" y="140"/>
                </a:cubicBezTo>
                <a:cubicBezTo>
                  <a:pt x="47" y="132"/>
                  <a:pt x="42" y="144"/>
                  <a:pt x="18" y="128"/>
                </a:cubicBezTo>
                <a:cubicBezTo>
                  <a:pt x="33" y="118"/>
                  <a:pt x="50" y="122"/>
                  <a:pt x="30" y="108"/>
                </a:cubicBezTo>
                <a:cubicBezTo>
                  <a:pt x="38" y="85"/>
                  <a:pt x="47" y="84"/>
                  <a:pt x="66" y="72"/>
                </a:cubicBezTo>
                <a:cubicBezTo>
                  <a:pt x="67" y="68"/>
                  <a:pt x="70" y="64"/>
                  <a:pt x="70" y="60"/>
                </a:cubicBezTo>
                <a:cubicBezTo>
                  <a:pt x="70" y="56"/>
                  <a:pt x="66" y="52"/>
                  <a:pt x="66" y="48"/>
                </a:cubicBezTo>
                <a:cubicBezTo>
                  <a:pt x="68" y="29"/>
                  <a:pt x="81" y="17"/>
                  <a:pt x="70" y="28"/>
                </a:cubicBezTo>
                <a:close/>
              </a:path>
            </a:pathLst>
          </a:custGeom>
          <a:solidFill>
            <a:srgbClr val="990099">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23" name="Freeform 40"/>
          <p:cNvSpPr>
            <a:spLocks/>
          </p:cNvSpPr>
          <p:nvPr/>
        </p:nvSpPr>
        <p:spPr bwMode="auto">
          <a:xfrm>
            <a:off x="2560638" y="1776414"/>
            <a:ext cx="127000" cy="180975"/>
          </a:xfrm>
          <a:custGeom>
            <a:avLst/>
            <a:gdLst>
              <a:gd name="T0" fmla="*/ 2147483646 w 84"/>
              <a:gd name="T1" fmla="*/ 2147483646 h 119"/>
              <a:gd name="T2" fmla="*/ 2147483646 w 84"/>
              <a:gd name="T3" fmla="*/ 2147483646 h 119"/>
              <a:gd name="T4" fmla="*/ 2147483646 w 84"/>
              <a:gd name="T5" fmla="*/ 2147483646 h 119"/>
              <a:gd name="T6" fmla="*/ 2147483646 w 84"/>
              <a:gd name="T7" fmla="*/ 2147483646 h 119"/>
              <a:gd name="T8" fmla="*/ 2147483646 w 84"/>
              <a:gd name="T9" fmla="*/ 2147483646 h 119"/>
              <a:gd name="T10" fmla="*/ 0 w 84"/>
              <a:gd name="T11" fmla="*/ 2147483646 h 119"/>
              <a:gd name="T12" fmla="*/ 2147483646 w 84"/>
              <a:gd name="T13" fmla="*/ 2147483646 h 119"/>
              <a:gd name="T14" fmla="*/ 2147483646 w 84"/>
              <a:gd name="T15" fmla="*/ 2147483646 h 119"/>
              <a:gd name="T16" fmla="*/ 2147483646 w 84"/>
              <a:gd name="T17" fmla="*/ 2147483646 h 119"/>
              <a:gd name="T18" fmla="*/ 2147483646 w 84"/>
              <a:gd name="T19" fmla="*/ 2147483646 h 1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4" h="119">
                <a:moveTo>
                  <a:pt x="80" y="3"/>
                </a:moveTo>
                <a:cubicBezTo>
                  <a:pt x="53" y="12"/>
                  <a:pt x="82" y="0"/>
                  <a:pt x="60" y="19"/>
                </a:cubicBezTo>
                <a:cubicBezTo>
                  <a:pt x="53" y="25"/>
                  <a:pt x="36" y="35"/>
                  <a:pt x="36" y="35"/>
                </a:cubicBezTo>
                <a:cubicBezTo>
                  <a:pt x="33" y="39"/>
                  <a:pt x="31" y="44"/>
                  <a:pt x="28" y="47"/>
                </a:cubicBezTo>
                <a:cubicBezTo>
                  <a:pt x="25" y="50"/>
                  <a:pt x="19" y="51"/>
                  <a:pt x="16" y="55"/>
                </a:cubicBezTo>
                <a:cubicBezTo>
                  <a:pt x="10" y="62"/>
                  <a:pt x="0" y="79"/>
                  <a:pt x="0" y="79"/>
                </a:cubicBezTo>
                <a:cubicBezTo>
                  <a:pt x="10" y="119"/>
                  <a:pt x="15" y="89"/>
                  <a:pt x="40" y="83"/>
                </a:cubicBezTo>
                <a:cubicBezTo>
                  <a:pt x="62" y="68"/>
                  <a:pt x="60" y="90"/>
                  <a:pt x="68" y="67"/>
                </a:cubicBezTo>
                <a:cubicBezTo>
                  <a:pt x="61" y="45"/>
                  <a:pt x="57" y="24"/>
                  <a:pt x="84" y="15"/>
                </a:cubicBezTo>
                <a:cubicBezTo>
                  <a:pt x="83" y="11"/>
                  <a:pt x="80" y="3"/>
                  <a:pt x="80" y="3"/>
                </a:cubicBezTo>
                <a:close/>
              </a:path>
            </a:pathLst>
          </a:custGeom>
          <a:solidFill>
            <a:srgbClr val="990099">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24" name="Freeform 41"/>
          <p:cNvSpPr>
            <a:spLocks/>
          </p:cNvSpPr>
          <p:nvPr/>
        </p:nvSpPr>
        <p:spPr bwMode="auto">
          <a:xfrm>
            <a:off x="2651125" y="1549401"/>
            <a:ext cx="209550" cy="231775"/>
          </a:xfrm>
          <a:custGeom>
            <a:avLst/>
            <a:gdLst>
              <a:gd name="T0" fmla="*/ 2147483646 w 138"/>
              <a:gd name="T1" fmla="*/ 2147483646 h 152"/>
              <a:gd name="T2" fmla="*/ 2147483646 w 138"/>
              <a:gd name="T3" fmla="*/ 2147483646 h 152"/>
              <a:gd name="T4" fmla="*/ 2147483646 w 138"/>
              <a:gd name="T5" fmla="*/ 2147483646 h 152"/>
              <a:gd name="T6" fmla="*/ 2147483646 w 138"/>
              <a:gd name="T7" fmla="*/ 2147483646 h 152"/>
              <a:gd name="T8" fmla="*/ 2147483646 w 138"/>
              <a:gd name="T9" fmla="*/ 2147483646 h 152"/>
              <a:gd name="T10" fmla="*/ 2147483646 w 138"/>
              <a:gd name="T11" fmla="*/ 2147483646 h 152"/>
              <a:gd name="T12" fmla="*/ 2147483646 w 138"/>
              <a:gd name="T13" fmla="*/ 2147483646 h 152"/>
              <a:gd name="T14" fmla="*/ 2147483646 w 138"/>
              <a:gd name="T15" fmla="*/ 2147483646 h 152"/>
              <a:gd name="T16" fmla="*/ 2147483646 w 138"/>
              <a:gd name="T17" fmla="*/ 2147483646 h 152"/>
              <a:gd name="T18" fmla="*/ 2147483646 w 138"/>
              <a:gd name="T19" fmla="*/ 2147483646 h 152"/>
              <a:gd name="T20" fmla="*/ 2147483646 w 138"/>
              <a:gd name="T21" fmla="*/ 2147483646 h 152"/>
              <a:gd name="T22" fmla="*/ 2147483646 w 138"/>
              <a:gd name="T23" fmla="*/ 2147483646 h 152"/>
              <a:gd name="T24" fmla="*/ 0 w 138"/>
              <a:gd name="T25" fmla="*/ 2147483646 h 152"/>
              <a:gd name="T26" fmla="*/ 2147483646 w 138"/>
              <a:gd name="T27" fmla="*/ 2147483646 h 152"/>
              <a:gd name="T28" fmla="*/ 2147483646 w 138"/>
              <a:gd name="T29" fmla="*/ 2147483646 h 152"/>
              <a:gd name="T30" fmla="*/ 2147483646 w 138"/>
              <a:gd name="T31" fmla="*/ 2147483646 h 1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38" h="152">
                <a:moveTo>
                  <a:pt x="12" y="40"/>
                </a:moveTo>
                <a:cubicBezTo>
                  <a:pt x="40" y="22"/>
                  <a:pt x="39" y="33"/>
                  <a:pt x="32" y="12"/>
                </a:cubicBezTo>
                <a:cubicBezTo>
                  <a:pt x="48" y="1"/>
                  <a:pt x="55" y="6"/>
                  <a:pt x="72" y="12"/>
                </a:cubicBezTo>
                <a:cubicBezTo>
                  <a:pt x="88" y="7"/>
                  <a:pt x="104" y="0"/>
                  <a:pt x="88" y="24"/>
                </a:cubicBezTo>
                <a:cubicBezTo>
                  <a:pt x="99" y="31"/>
                  <a:pt x="124" y="40"/>
                  <a:pt x="124" y="40"/>
                </a:cubicBezTo>
                <a:cubicBezTo>
                  <a:pt x="119" y="56"/>
                  <a:pt x="114" y="63"/>
                  <a:pt x="100" y="72"/>
                </a:cubicBezTo>
                <a:cubicBezTo>
                  <a:pt x="101" y="79"/>
                  <a:pt x="101" y="86"/>
                  <a:pt x="104" y="92"/>
                </a:cubicBezTo>
                <a:cubicBezTo>
                  <a:pt x="113" y="107"/>
                  <a:pt x="138" y="94"/>
                  <a:pt x="100" y="120"/>
                </a:cubicBezTo>
                <a:cubicBezTo>
                  <a:pt x="93" y="141"/>
                  <a:pt x="81" y="141"/>
                  <a:pt x="60" y="148"/>
                </a:cubicBezTo>
                <a:cubicBezTo>
                  <a:pt x="56" y="149"/>
                  <a:pt x="48" y="152"/>
                  <a:pt x="48" y="152"/>
                </a:cubicBezTo>
                <a:cubicBezTo>
                  <a:pt x="42" y="135"/>
                  <a:pt x="46" y="130"/>
                  <a:pt x="56" y="116"/>
                </a:cubicBezTo>
                <a:cubicBezTo>
                  <a:pt x="47" y="81"/>
                  <a:pt x="57" y="120"/>
                  <a:pt x="28" y="100"/>
                </a:cubicBezTo>
                <a:cubicBezTo>
                  <a:pt x="0" y="109"/>
                  <a:pt x="7" y="116"/>
                  <a:pt x="0" y="96"/>
                </a:cubicBezTo>
                <a:cubicBezTo>
                  <a:pt x="18" y="68"/>
                  <a:pt x="13" y="81"/>
                  <a:pt x="20" y="60"/>
                </a:cubicBezTo>
                <a:cubicBezTo>
                  <a:pt x="17" y="56"/>
                  <a:pt x="13" y="53"/>
                  <a:pt x="12" y="48"/>
                </a:cubicBezTo>
                <a:cubicBezTo>
                  <a:pt x="11" y="40"/>
                  <a:pt x="22" y="30"/>
                  <a:pt x="12" y="40"/>
                </a:cubicBezTo>
                <a:close/>
              </a:path>
            </a:pathLst>
          </a:custGeom>
          <a:solidFill>
            <a:srgbClr val="CC3300">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25" name="Text Box 42"/>
          <p:cNvSpPr txBox="1">
            <a:spLocks noChangeArrowheads="1"/>
          </p:cNvSpPr>
          <p:nvPr/>
        </p:nvSpPr>
        <p:spPr bwMode="auto">
          <a:xfrm>
            <a:off x="1978026" y="1549401"/>
            <a:ext cx="8747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eaLnBrk="1" hangingPunct="1">
              <a:spcBef>
                <a:spcPct val="50000"/>
              </a:spcBef>
              <a:buFontTx/>
              <a:buNone/>
            </a:pPr>
            <a:r>
              <a:rPr lang="en-US" altLang="en-US" sz="1000" b="1">
                <a:solidFill>
                  <a:schemeClr val="tx1"/>
                </a:solidFill>
                <a:latin typeface="Arial" panose="020B0604020202020204" pitchFamily="34" charset="0"/>
              </a:rPr>
              <a:t>Scotland</a:t>
            </a:r>
            <a:br>
              <a:rPr lang="en-US" altLang="en-US" sz="1000" b="1">
                <a:solidFill>
                  <a:schemeClr val="tx1"/>
                </a:solidFill>
                <a:latin typeface="Arial" panose="020B0604020202020204" pitchFamily="34" charset="0"/>
              </a:rPr>
            </a:br>
            <a:r>
              <a:rPr lang="en-US" altLang="en-US" sz="1000" b="1">
                <a:solidFill>
                  <a:schemeClr val="tx1"/>
                </a:solidFill>
                <a:latin typeface="Arial" panose="020B0604020202020204" pitchFamily="34" charset="0"/>
              </a:rPr>
              <a:t>England</a:t>
            </a:r>
          </a:p>
        </p:txBody>
      </p:sp>
      <p:sp>
        <p:nvSpPr>
          <p:cNvPr id="42026" name="Freeform 43"/>
          <p:cNvSpPr>
            <a:spLocks/>
          </p:cNvSpPr>
          <p:nvPr/>
        </p:nvSpPr>
        <p:spPr bwMode="auto">
          <a:xfrm>
            <a:off x="1971675" y="1063626"/>
            <a:ext cx="400050" cy="207963"/>
          </a:xfrm>
          <a:custGeom>
            <a:avLst/>
            <a:gdLst>
              <a:gd name="T0" fmla="*/ 2147483646 w 264"/>
              <a:gd name="T1" fmla="*/ 2147483646 h 137"/>
              <a:gd name="T2" fmla="*/ 2147483646 w 264"/>
              <a:gd name="T3" fmla="*/ 2147483646 h 137"/>
              <a:gd name="T4" fmla="*/ 0 w 264"/>
              <a:gd name="T5" fmla="*/ 2147483646 h 137"/>
              <a:gd name="T6" fmla="*/ 2147483646 w 264"/>
              <a:gd name="T7" fmla="*/ 2147483646 h 137"/>
              <a:gd name="T8" fmla="*/ 2147483646 w 264"/>
              <a:gd name="T9" fmla="*/ 2147483646 h 137"/>
              <a:gd name="T10" fmla="*/ 2147483646 w 264"/>
              <a:gd name="T11" fmla="*/ 2147483646 h 137"/>
              <a:gd name="T12" fmla="*/ 2147483646 w 264"/>
              <a:gd name="T13" fmla="*/ 2147483646 h 137"/>
              <a:gd name="T14" fmla="*/ 2147483646 w 264"/>
              <a:gd name="T15" fmla="*/ 2147483646 h 137"/>
              <a:gd name="T16" fmla="*/ 2147483646 w 264"/>
              <a:gd name="T17" fmla="*/ 2147483646 h 137"/>
              <a:gd name="T18" fmla="*/ 2147483646 w 264"/>
              <a:gd name="T19" fmla="*/ 2147483646 h 137"/>
              <a:gd name="T20" fmla="*/ 2147483646 w 264"/>
              <a:gd name="T21" fmla="*/ 2147483646 h 137"/>
              <a:gd name="T22" fmla="*/ 2147483646 w 264"/>
              <a:gd name="T23" fmla="*/ 2147483646 h 137"/>
              <a:gd name="T24" fmla="*/ 2147483646 w 264"/>
              <a:gd name="T25" fmla="*/ 2147483646 h 137"/>
              <a:gd name="T26" fmla="*/ 2147483646 w 264"/>
              <a:gd name="T27" fmla="*/ 2147483646 h 137"/>
              <a:gd name="T28" fmla="*/ 2147483646 w 264"/>
              <a:gd name="T29" fmla="*/ 2147483646 h 137"/>
              <a:gd name="T30" fmla="*/ 2147483646 w 264"/>
              <a:gd name="T31" fmla="*/ 2147483646 h 137"/>
              <a:gd name="T32" fmla="*/ 2147483646 w 264"/>
              <a:gd name="T33" fmla="*/ 0 h 137"/>
              <a:gd name="T34" fmla="*/ 2147483646 w 264"/>
              <a:gd name="T35" fmla="*/ 2147483646 h 137"/>
              <a:gd name="T36" fmla="*/ 2147483646 w 264"/>
              <a:gd name="T37" fmla="*/ 2147483646 h 137"/>
              <a:gd name="T38" fmla="*/ 2147483646 w 264"/>
              <a:gd name="T39" fmla="*/ 2147483646 h 137"/>
              <a:gd name="T40" fmla="*/ 2147483646 w 264"/>
              <a:gd name="T41" fmla="*/ 2147483646 h 137"/>
              <a:gd name="T42" fmla="*/ 2147483646 w 264"/>
              <a:gd name="T43" fmla="*/ 2147483646 h 137"/>
              <a:gd name="T44" fmla="*/ 2147483646 w 264"/>
              <a:gd name="T45" fmla="*/ 2147483646 h 137"/>
              <a:gd name="T46" fmla="*/ 2147483646 w 264"/>
              <a:gd name="T47" fmla="*/ 2147483646 h 137"/>
              <a:gd name="T48" fmla="*/ 2147483646 w 264"/>
              <a:gd name="T49" fmla="*/ 2147483646 h 137"/>
              <a:gd name="T50" fmla="*/ 2147483646 w 264"/>
              <a:gd name="T51" fmla="*/ 2147483646 h 137"/>
              <a:gd name="T52" fmla="*/ 2147483646 w 264"/>
              <a:gd name="T53" fmla="*/ 2147483646 h 137"/>
              <a:gd name="T54" fmla="*/ 2147483646 w 264"/>
              <a:gd name="T55" fmla="*/ 2147483646 h 13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64" h="137">
                <a:moveTo>
                  <a:pt x="40" y="116"/>
                </a:moveTo>
                <a:cubicBezTo>
                  <a:pt x="48" y="91"/>
                  <a:pt x="60" y="112"/>
                  <a:pt x="52" y="88"/>
                </a:cubicBezTo>
                <a:cubicBezTo>
                  <a:pt x="34" y="94"/>
                  <a:pt x="18" y="84"/>
                  <a:pt x="0" y="80"/>
                </a:cubicBezTo>
                <a:cubicBezTo>
                  <a:pt x="22" y="73"/>
                  <a:pt x="25" y="83"/>
                  <a:pt x="48" y="68"/>
                </a:cubicBezTo>
                <a:cubicBezTo>
                  <a:pt x="56" y="45"/>
                  <a:pt x="33" y="51"/>
                  <a:pt x="16" y="40"/>
                </a:cubicBezTo>
                <a:cubicBezTo>
                  <a:pt x="15" y="36"/>
                  <a:pt x="9" y="31"/>
                  <a:pt x="12" y="28"/>
                </a:cubicBezTo>
                <a:cubicBezTo>
                  <a:pt x="15" y="24"/>
                  <a:pt x="23" y="26"/>
                  <a:pt x="28" y="24"/>
                </a:cubicBezTo>
                <a:cubicBezTo>
                  <a:pt x="36" y="22"/>
                  <a:pt x="52" y="16"/>
                  <a:pt x="52" y="16"/>
                </a:cubicBezTo>
                <a:cubicBezTo>
                  <a:pt x="70" y="44"/>
                  <a:pt x="65" y="31"/>
                  <a:pt x="72" y="52"/>
                </a:cubicBezTo>
                <a:cubicBezTo>
                  <a:pt x="81" y="38"/>
                  <a:pt x="89" y="17"/>
                  <a:pt x="104" y="12"/>
                </a:cubicBezTo>
                <a:cubicBezTo>
                  <a:pt x="108" y="13"/>
                  <a:pt x="113" y="13"/>
                  <a:pt x="116" y="16"/>
                </a:cubicBezTo>
                <a:cubicBezTo>
                  <a:pt x="120" y="19"/>
                  <a:pt x="119" y="27"/>
                  <a:pt x="124" y="28"/>
                </a:cubicBezTo>
                <a:cubicBezTo>
                  <a:pt x="129" y="29"/>
                  <a:pt x="132" y="22"/>
                  <a:pt x="136" y="20"/>
                </a:cubicBezTo>
                <a:cubicBezTo>
                  <a:pt x="144" y="17"/>
                  <a:pt x="160" y="12"/>
                  <a:pt x="160" y="12"/>
                </a:cubicBezTo>
                <a:cubicBezTo>
                  <a:pt x="177" y="18"/>
                  <a:pt x="180" y="9"/>
                  <a:pt x="196" y="4"/>
                </a:cubicBezTo>
                <a:cubicBezTo>
                  <a:pt x="200" y="5"/>
                  <a:pt x="204" y="8"/>
                  <a:pt x="208" y="8"/>
                </a:cubicBezTo>
                <a:cubicBezTo>
                  <a:pt x="216" y="7"/>
                  <a:pt x="232" y="0"/>
                  <a:pt x="232" y="0"/>
                </a:cubicBezTo>
                <a:cubicBezTo>
                  <a:pt x="235" y="8"/>
                  <a:pt x="237" y="16"/>
                  <a:pt x="240" y="24"/>
                </a:cubicBezTo>
                <a:cubicBezTo>
                  <a:pt x="243" y="32"/>
                  <a:pt x="264" y="32"/>
                  <a:pt x="264" y="32"/>
                </a:cubicBezTo>
                <a:cubicBezTo>
                  <a:pt x="262" y="59"/>
                  <a:pt x="260" y="105"/>
                  <a:pt x="228" y="116"/>
                </a:cubicBezTo>
                <a:cubicBezTo>
                  <a:pt x="210" y="110"/>
                  <a:pt x="209" y="123"/>
                  <a:pt x="196" y="136"/>
                </a:cubicBezTo>
                <a:cubicBezTo>
                  <a:pt x="178" y="130"/>
                  <a:pt x="162" y="135"/>
                  <a:pt x="140" y="128"/>
                </a:cubicBezTo>
                <a:cubicBezTo>
                  <a:pt x="123" y="134"/>
                  <a:pt x="119" y="137"/>
                  <a:pt x="96" y="128"/>
                </a:cubicBezTo>
                <a:cubicBezTo>
                  <a:pt x="92" y="126"/>
                  <a:pt x="92" y="119"/>
                  <a:pt x="88" y="116"/>
                </a:cubicBezTo>
                <a:cubicBezTo>
                  <a:pt x="81" y="112"/>
                  <a:pt x="64" y="108"/>
                  <a:pt x="64" y="108"/>
                </a:cubicBezTo>
                <a:cubicBezTo>
                  <a:pt x="60" y="109"/>
                  <a:pt x="56" y="110"/>
                  <a:pt x="52" y="112"/>
                </a:cubicBezTo>
                <a:cubicBezTo>
                  <a:pt x="48" y="114"/>
                  <a:pt x="43" y="123"/>
                  <a:pt x="40" y="120"/>
                </a:cubicBezTo>
                <a:cubicBezTo>
                  <a:pt x="39" y="119"/>
                  <a:pt x="51" y="84"/>
                  <a:pt x="40" y="116"/>
                </a:cubicBezTo>
                <a:close/>
              </a:path>
            </a:pathLst>
          </a:custGeom>
          <a:solidFill>
            <a:srgbClr val="99CC00">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27" name="Freeform 44"/>
          <p:cNvSpPr>
            <a:spLocks/>
          </p:cNvSpPr>
          <p:nvPr/>
        </p:nvSpPr>
        <p:spPr bwMode="auto">
          <a:xfrm>
            <a:off x="3092450" y="758825"/>
            <a:ext cx="1111250" cy="1016000"/>
          </a:xfrm>
          <a:custGeom>
            <a:avLst/>
            <a:gdLst>
              <a:gd name="T0" fmla="*/ 2147483646 w 732"/>
              <a:gd name="T1" fmla="*/ 2147483646 h 669"/>
              <a:gd name="T2" fmla="*/ 2147483646 w 732"/>
              <a:gd name="T3" fmla="*/ 2147483646 h 669"/>
              <a:gd name="T4" fmla="*/ 2147483646 w 732"/>
              <a:gd name="T5" fmla="*/ 2147483646 h 669"/>
              <a:gd name="T6" fmla="*/ 2147483646 w 732"/>
              <a:gd name="T7" fmla="*/ 2147483646 h 669"/>
              <a:gd name="T8" fmla="*/ 2147483646 w 732"/>
              <a:gd name="T9" fmla="*/ 2147483646 h 669"/>
              <a:gd name="T10" fmla="*/ 2147483646 w 732"/>
              <a:gd name="T11" fmla="*/ 2147483646 h 669"/>
              <a:gd name="T12" fmla="*/ 2147483646 w 732"/>
              <a:gd name="T13" fmla="*/ 2147483646 h 669"/>
              <a:gd name="T14" fmla="*/ 2147483646 w 732"/>
              <a:gd name="T15" fmla="*/ 2147483646 h 669"/>
              <a:gd name="T16" fmla="*/ 2147483646 w 732"/>
              <a:gd name="T17" fmla="*/ 2147483646 h 669"/>
              <a:gd name="T18" fmla="*/ 2147483646 w 732"/>
              <a:gd name="T19" fmla="*/ 2147483646 h 669"/>
              <a:gd name="T20" fmla="*/ 2147483646 w 732"/>
              <a:gd name="T21" fmla="*/ 2147483646 h 669"/>
              <a:gd name="T22" fmla="*/ 2147483646 w 732"/>
              <a:gd name="T23" fmla="*/ 2147483646 h 669"/>
              <a:gd name="T24" fmla="*/ 2147483646 w 732"/>
              <a:gd name="T25" fmla="*/ 2147483646 h 669"/>
              <a:gd name="T26" fmla="*/ 2147483646 w 732"/>
              <a:gd name="T27" fmla="*/ 2147483646 h 669"/>
              <a:gd name="T28" fmla="*/ 2147483646 w 732"/>
              <a:gd name="T29" fmla="*/ 2147483646 h 669"/>
              <a:gd name="T30" fmla="*/ 2147483646 w 732"/>
              <a:gd name="T31" fmla="*/ 2147483646 h 669"/>
              <a:gd name="T32" fmla="*/ 2147483646 w 732"/>
              <a:gd name="T33" fmla="*/ 2147483646 h 669"/>
              <a:gd name="T34" fmla="*/ 2147483646 w 732"/>
              <a:gd name="T35" fmla="*/ 2147483646 h 669"/>
              <a:gd name="T36" fmla="*/ 2147483646 w 732"/>
              <a:gd name="T37" fmla="*/ 2147483646 h 669"/>
              <a:gd name="T38" fmla="*/ 2147483646 w 732"/>
              <a:gd name="T39" fmla="*/ 2147483646 h 669"/>
              <a:gd name="T40" fmla="*/ 2147483646 w 732"/>
              <a:gd name="T41" fmla="*/ 2147483646 h 669"/>
              <a:gd name="T42" fmla="*/ 2147483646 w 732"/>
              <a:gd name="T43" fmla="*/ 2147483646 h 669"/>
              <a:gd name="T44" fmla="*/ 2147483646 w 732"/>
              <a:gd name="T45" fmla="*/ 2147483646 h 669"/>
              <a:gd name="T46" fmla="*/ 2147483646 w 732"/>
              <a:gd name="T47" fmla="*/ 2147483646 h 669"/>
              <a:gd name="T48" fmla="*/ 2147483646 w 732"/>
              <a:gd name="T49" fmla="*/ 2147483646 h 669"/>
              <a:gd name="T50" fmla="*/ 2147483646 w 732"/>
              <a:gd name="T51" fmla="*/ 2147483646 h 669"/>
              <a:gd name="T52" fmla="*/ 2147483646 w 732"/>
              <a:gd name="T53" fmla="*/ 2147483646 h 669"/>
              <a:gd name="T54" fmla="*/ 2147483646 w 732"/>
              <a:gd name="T55" fmla="*/ 2147483646 h 669"/>
              <a:gd name="T56" fmla="*/ 2147483646 w 732"/>
              <a:gd name="T57" fmla="*/ 2147483646 h 669"/>
              <a:gd name="T58" fmla="*/ 2147483646 w 732"/>
              <a:gd name="T59" fmla="*/ 2147483646 h 669"/>
              <a:gd name="T60" fmla="*/ 2147483646 w 732"/>
              <a:gd name="T61" fmla="*/ 2147483646 h 669"/>
              <a:gd name="T62" fmla="*/ 2147483646 w 732"/>
              <a:gd name="T63" fmla="*/ 2147483646 h 669"/>
              <a:gd name="T64" fmla="*/ 2147483646 w 732"/>
              <a:gd name="T65" fmla="*/ 2147483646 h 669"/>
              <a:gd name="T66" fmla="*/ 2147483646 w 732"/>
              <a:gd name="T67" fmla="*/ 2147483646 h 669"/>
              <a:gd name="T68" fmla="*/ 2147483646 w 732"/>
              <a:gd name="T69" fmla="*/ 2147483646 h 669"/>
              <a:gd name="T70" fmla="*/ 2147483646 w 732"/>
              <a:gd name="T71" fmla="*/ 2147483646 h 669"/>
              <a:gd name="T72" fmla="*/ 2147483646 w 732"/>
              <a:gd name="T73" fmla="*/ 2147483646 h 669"/>
              <a:gd name="T74" fmla="*/ 2147483646 w 732"/>
              <a:gd name="T75" fmla="*/ 2147483646 h 669"/>
              <a:gd name="T76" fmla="*/ 2147483646 w 732"/>
              <a:gd name="T77" fmla="*/ 2147483646 h 669"/>
              <a:gd name="T78" fmla="*/ 2147483646 w 732"/>
              <a:gd name="T79" fmla="*/ 2147483646 h 669"/>
              <a:gd name="T80" fmla="*/ 2147483646 w 732"/>
              <a:gd name="T81" fmla="*/ 2147483646 h 669"/>
              <a:gd name="T82" fmla="*/ 2147483646 w 732"/>
              <a:gd name="T83" fmla="*/ 2147483646 h 669"/>
              <a:gd name="T84" fmla="*/ 2147483646 w 732"/>
              <a:gd name="T85" fmla="*/ 2147483646 h 669"/>
              <a:gd name="T86" fmla="*/ 2147483646 w 732"/>
              <a:gd name="T87" fmla="*/ 2147483646 h 669"/>
              <a:gd name="T88" fmla="*/ 2147483646 w 732"/>
              <a:gd name="T89" fmla="*/ 2147483646 h 669"/>
              <a:gd name="T90" fmla="*/ 2147483646 w 732"/>
              <a:gd name="T91" fmla="*/ 2147483646 h 6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732" h="669">
                <a:moveTo>
                  <a:pt x="654" y="457"/>
                </a:moveTo>
                <a:cubicBezTo>
                  <a:pt x="661" y="417"/>
                  <a:pt x="668" y="362"/>
                  <a:pt x="630" y="337"/>
                </a:cubicBezTo>
                <a:cubicBezTo>
                  <a:pt x="617" y="318"/>
                  <a:pt x="624" y="330"/>
                  <a:pt x="614" y="301"/>
                </a:cubicBezTo>
                <a:cubicBezTo>
                  <a:pt x="611" y="293"/>
                  <a:pt x="606" y="277"/>
                  <a:pt x="606" y="277"/>
                </a:cubicBezTo>
                <a:cubicBezTo>
                  <a:pt x="612" y="189"/>
                  <a:pt x="622" y="116"/>
                  <a:pt x="714" y="85"/>
                </a:cubicBezTo>
                <a:cubicBezTo>
                  <a:pt x="715" y="84"/>
                  <a:pt x="732" y="65"/>
                  <a:pt x="718" y="61"/>
                </a:cubicBezTo>
                <a:cubicBezTo>
                  <a:pt x="710" y="59"/>
                  <a:pt x="702" y="63"/>
                  <a:pt x="694" y="65"/>
                </a:cubicBezTo>
                <a:cubicBezTo>
                  <a:pt x="686" y="67"/>
                  <a:pt x="670" y="73"/>
                  <a:pt x="670" y="73"/>
                </a:cubicBezTo>
                <a:cubicBezTo>
                  <a:pt x="666" y="70"/>
                  <a:pt x="657" y="70"/>
                  <a:pt x="658" y="65"/>
                </a:cubicBezTo>
                <a:cubicBezTo>
                  <a:pt x="659" y="55"/>
                  <a:pt x="674" y="41"/>
                  <a:pt x="674" y="41"/>
                </a:cubicBezTo>
                <a:cubicBezTo>
                  <a:pt x="653" y="34"/>
                  <a:pt x="666" y="39"/>
                  <a:pt x="638" y="21"/>
                </a:cubicBezTo>
                <a:cubicBezTo>
                  <a:pt x="634" y="18"/>
                  <a:pt x="626" y="13"/>
                  <a:pt x="626" y="13"/>
                </a:cubicBezTo>
                <a:cubicBezTo>
                  <a:pt x="597" y="23"/>
                  <a:pt x="607" y="28"/>
                  <a:pt x="594" y="9"/>
                </a:cubicBezTo>
                <a:cubicBezTo>
                  <a:pt x="529" y="31"/>
                  <a:pt x="564" y="20"/>
                  <a:pt x="526" y="45"/>
                </a:cubicBezTo>
                <a:cubicBezTo>
                  <a:pt x="520" y="27"/>
                  <a:pt x="523" y="23"/>
                  <a:pt x="538" y="13"/>
                </a:cubicBezTo>
                <a:cubicBezTo>
                  <a:pt x="518" y="0"/>
                  <a:pt x="504" y="10"/>
                  <a:pt x="482" y="17"/>
                </a:cubicBezTo>
                <a:cubicBezTo>
                  <a:pt x="474" y="20"/>
                  <a:pt x="458" y="25"/>
                  <a:pt x="458" y="25"/>
                </a:cubicBezTo>
                <a:cubicBezTo>
                  <a:pt x="482" y="41"/>
                  <a:pt x="459" y="37"/>
                  <a:pt x="442" y="41"/>
                </a:cubicBezTo>
                <a:cubicBezTo>
                  <a:pt x="434" y="64"/>
                  <a:pt x="418" y="46"/>
                  <a:pt x="410" y="69"/>
                </a:cubicBezTo>
                <a:cubicBezTo>
                  <a:pt x="396" y="60"/>
                  <a:pt x="389" y="49"/>
                  <a:pt x="382" y="69"/>
                </a:cubicBezTo>
                <a:cubicBezTo>
                  <a:pt x="413" y="74"/>
                  <a:pt x="416" y="75"/>
                  <a:pt x="390" y="93"/>
                </a:cubicBezTo>
                <a:cubicBezTo>
                  <a:pt x="378" y="75"/>
                  <a:pt x="377" y="87"/>
                  <a:pt x="358" y="81"/>
                </a:cubicBezTo>
                <a:cubicBezTo>
                  <a:pt x="350" y="56"/>
                  <a:pt x="360" y="76"/>
                  <a:pt x="346" y="81"/>
                </a:cubicBezTo>
                <a:cubicBezTo>
                  <a:pt x="342" y="83"/>
                  <a:pt x="338" y="78"/>
                  <a:pt x="334" y="77"/>
                </a:cubicBezTo>
                <a:cubicBezTo>
                  <a:pt x="320" y="87"/>
                  <a:pt x="320" y="95"/>
                  <a:pt x="306" y="105"/>
                </a:cubicBezTo>
                <a:cubicBezTo>
                  <a:pt x="297" y="133"/>
                  <a:pt x="296" y="93"/>
                  <a:pt x="294" y="85"/>
                </a:cubicBezTo>
                <a:cubicBezTo>
                  <a:pt x="274" y="92"/>
                  <a:pt x="282" y="101"/>
                  <a:pt x="270" y="113"/>
                </a:cubicBezTo>
                <a:cubicBezTo>
                  <a:pt x="267" y="116"/>
                  <a:pt x="262" y="115"/>
                  <a:pt x="258" y="117"/>
                </a:cubicBezTo>
                <a:cubicBezTo>
                  <a:pt x="250" y="122"/>
                  <a:pt x="234" y="133"/>
                  <a:pt x="234" y="133"/>
                </a:cubicBezTo>
                <a:cubicBezTo>
                  <a:pt x="242" y="157"/>
                  <a:pt x="245" y="134"/>
                  <a:pt x="258" y="121"/>
                </a:cubicBezTo>
                <a:cubicBezTo>
                  <a:pt x="262" y="122"/>
                  <a:pt x="268" y="122"/>
                  <a:pt x="270" y="125"/>
                </a:cubicBezTo>
                <a:cubicBezTo>
                  <a:pt x="275" y="132"/>
                  <a:pt x="278" y="149"/>
                  <a:pt x="278" y="149"/>
                </a:cubicBezTo>
                <a:cubicBezTo>
                  <a:pt x="263" y="159"/>
                  <a:pt x="260" y="163"/>
                  <a:pt x="266" y="181"/>
                </a:cubicBezTo>
                <a:cubicBezTo>
                  <a:pt x="258" y="184"/>
                  <a:pt x="247" y="182"/>
                  <a:pt x="242" y="189"/>
                </a:cubicBezTo>
                <a:cubicBezTo>
                  <a:pt x="232" y="205"/>
                  <a:pt x="239" y="199"/>
                  <a:pt x="222" y="205"/>
                </a:cubicBezTo>
                <a:cubicBezTo>
                  <a:pt x="216" y="222"/>
                  <a:pt x="211" y="227"/>
                  <a:pt x="194" y="221"/>
                </a:cubicBezTo>
                <a:cubicBezTo>
                  <a:pt x="191" y="250"/>
                  <a:pt x="197" y="268"/>
                  <a:pt x="170" y="277"/>
                </a:cubicBezTo>
                <a:cubicBezTo>
                  <a:pt x="162" y="300"/>
                  <a:pt x="153" y="301"/>
                  <a:pt x="134" y="313"/>
                </a:cubicBezTo>
                <a:cubicBezTo>
                  <a:pt x="124" y="327"/>
                  <a:pt x="116" y="328"/>
                  <a:pt x="102" y="337"/>
                </a:cubicBezTo>
                <a:cubicBezTo>
                  <a:pt x="97" y="353"/>
                  <a:pt x="88" y="352"/>
                  <a:pt x="74" y="361"/>
                </a:cubicBezTo>
                <a:cubicBezTo>
                  <a:pt x="39" y="352"/>
                  <a:pt x="78" y="357"/>
                  <a:pt x="42" y="381"/>
                </a:cubicBezTo>
                <a:cubicBezTo>
                  <a:pt x="31" y="388"/>
                  <a:pt x="6" y="397"/>
                  <a:pt x="6" y="397"/>
                </a:cubicBezTo>
                <a:cubicBezTo>
                  <a:pt x="0" y="414"/>
                  <a:pt x="4" y="428"/>
                  <a:pt x="10" y="445"/>
                </a:cubicBezTo>
                <a:cubicBezTo>
                  <a:pt x="12" y="457"/>
                  <a:pt x="20" y="526"/>
                  <a:pt x="30" y="533"/>
                </a:cubicBezTo>
                <a:cubicBezTo>
                  <a:pt x="49" y="546"/>
                  <a:pt x="37" y="539"/>
                  <a:pt x="66" y="549"/>
                </a:cubicBezTo>
                <a:cubicBezTo>
                  <a:pt x="70" y="550"/>
                  <a:pt x="78" y="553"/>
                  <a:pt x="78" y="553"/>
                </a:cubicBezTo>
                <a:cubicBezTo>
                  <a:pt x="90" y="541"/>
                  <a:pt x="98" y="534"/>
                  <a:pt x="114" y="529"/>
                </a:cubicBezTo>
                <a:cubicBezTo>
                  <a:pt x="117" y="525"/>
                  <a:pt x="118" y="520"/>
                  <a:pt x="122" y="517"/>
                </a:cubicBezTo>
                <a:cubicBezTo>
                  <a:pt x="125" y="514"/>
                  <a:pt x="131" y="516"/>
                  <a:pt x="134" y="513"/>
                </a:cubicBezTo>
                <a:cubicBezTo>
                  <a:pt x="155" y="492"/>
                  <a:pt x="118" y="508"/>
                  <a:pt x="150" y="497"/>
                </a:cubicBezTo>
                <a:cubicBezTo>
                  <a:pt x="170" y="467"/>
                  <a:pt x="161" y="512"/>
                  <a:pt x="174" y="521"/>
                </a:cubicBezTo>
                <a:cubicBezTo>
                  <a:pt x="182" y="526"/>
                  <a:pt x="198" y="537"/>
                  <a:pt x="198" y="537"/>
                </a:cubicBezTo>
                <a:cubicBezTo>
                  <a:pt x="199" y="544"/>
                  <a:pt x="200" y="550"/>
                  <a:pt x="202" y="557"/>
                </a:cubicBezTo>
                <a:cubicBezTo>
                  <a:pt x="204" y="565"/>
                  <a:pt x="210" y="581"/>
                  <a:pt x="210" y="581"/>
                </a:cubicBezTo>
                <a:cubicBezTo>
                  <a:pt x="199" y="614"/>
                  <a:pt x="189" y="609"/>
                  <a:pt x="170" y="637"/>
                </a:cubicBezTo>
                <a:cubicBezTo>
                  <a:pt x="180" y="666"/>
                  <a:pt x="171" y="656"/>
                  <a:pt x="190" y="669"/>
                </a:cubicBezTo>
                <a:cubicBezTo>
                  <a:pt x="197" y="648"/>
                  <a:pt x="178" y="629"/>
                  <a:pt x="202" y="621"/>
                </a:cubicBezTo>
                <a:cubicBezTo>
                  <a:pt x="217" y="631"/>
                  <a:pt x="228" y="633"/>
                  <a:pt x="246" y="637"/>
                </a:cubicBezTo>
                <a:cubicBezTo>
                  <a:pt x="284" y="627"/>
                  <a:pt x="250" y="642"/>
                  <a:pt x="258" y="621"/>
                </a:cubicBezTo>
                <a:cubicBezTo>
                  <a:pt x="262" y="612"/>
                  <a:pt x="285" y="610"/>
                  <a:pt x="290" y="609"/>
                </a:cubicBezTo>
                <a:cubicBezTo>
                  <a:pt x="299" y="595"/>
                  <a:pt x="306" y="590"/>
                  <a:pt x="322" y="585"/>
                </a:cubicBezTo>
                <a:cubicBezTo>
                  <a:pt x="321" y="580"/>
                  <a:pt x="321" y="573"/>
                  <a:pt x="318" y="569"/>
                </a:cubicBezTo>
                <a:cubicBezTo>
                  <a:pt x="315" y="566"/>
                  <a:pt x="307" y="569"/>
                  <a:pt x="306" y="565"/>
                </a:cubicBezTo>
                <a:cubicBezTo>
                  <a:pt x="304" y="557"/>
                  <a:pt x="308" y="549"/>
                  <a:pt x="310" y="541"/>
                </a:cubicBezTo>
                <a:cubicBezTo>
                  <a:pt x="319" y="503"/>
                  <a:pt x="315" y="517"/>
                  <a:pt x="362" y="513"/>
                </a:cubicBezTo>
                <a:cubicBezTo>
                  <a:pt x="363" y="504"/>
                  <a:pt x="362" y="494"/>
                  <a:pt x="366" y="485"/>
                </a:cubicBezTo>
                <a:cubicBezTo>
                  <a:pt x="368" y="481"/>
                  <a:pt x="376" y="481"/>
                  <a:pt x="378" y="477"/>
                </a:cubicBezTo>
                <a:cubicBezTo>
                  <a:pt x="382" y="466"/>
                  <a:pt x="350" y="457"/>
                  <a:pt x="350" y="457"/>
                </a:cubicBezTo>
                <a:cubicBezTo>
                  <a:pt x="337" y="444"/>
                  <a:pt x="328" y="439"/>
                  <a:pt x="334" y="421"/>
                </a:cubicBezTo>
                <a:cubicBezTo>
                  <a:pt x="333" y="416"/>
                  <a:pt x="330" y="410"/>
                  <a:pt x="330" y="405"/>
                </a:cubicBezTo>
                <a:cubicBezTo>
                  <a:pt x="330" y="400"/>
                  <a:pt x="335" y="394"/>
                  <a:pt x="334" y="389"/>
                </a:cubicBezTo>
                <a:cubicBezTo>
                  <a:pt x="333" y="381"/>
                  <a:pt x="326" y="365"/>
                  <a:pt x="326" y="365"/>
                </a:cubicBezTo>
                <a:cubicBezTo>
                  <a:pt x="341" y="360"/>
                  <a:pt x="353" y="358"/>
                  <a:pt x="366" y="349"/>
                </a:cubicBezTo>
                <a:cubicBezTo>
                  <a:pt x="369" y="345"/>
                  <a:pt x="370" y="340"/>
                  <a:pt x="374" y="337"/>
                </a:cubicBezTo>
                <a:cubicBezTo>
                  <a:pt x="377" y="334"/>
                  <a:pt x="386" y="329"/>
                  <a:pt x="386" y="333"/>
                </a:cubicBezTo>
                <a:cubicBezTo>
                  <a:pt x="386" y="338"/>
                  <a:pt x="374" y="336"/>
                  <a:pt x="374" y="341"/>
                </a:cubicBezTo>
                <a:cubicBezTo>
                  <a:pt x="374" y="345"/>
                  <a:pt x="382" y="339"/>
                  <a:pt x="386" y="337"/>
                </a:cubicBezTo>
                <a:cubicBezTo>
                  <a:pt x="394" y="332"/>
                  <a:pt x="410" y="321"/>
                  <a:pt x="410" y="321"/>
                </a:cubicBezTo>
                <a:cubicBezTo>
                  <a:pt x="425" y="298"/>
                  <a:pt x="431" y="264"/>
                  <a:pt x="458" y="249"/>
                </a:cubicBezTo>
                <a:cubicBezTo>
                  <a:pt x="470" y="242"/>
                  <a:pt x="498" y="237"/>
                  <a:pt x="498" y="237"/>
                </a:cubicBezTo>
                <a:cubicBezTo>
                  <a:pt x="514" y="242"/>
                  <a:pt x="524" y="239"/>
                  <a:pt x="530" y="257"/>
                </a:cubicBezTo>
                <a:cubicBezTo>
                  <a:pt x="525" y="273"/>
                  <a:pt x="520" y="280"/>
                  <a:pt x="506" y="289"/>
                </a:cubicBezTo>
                <a:cubicBezTo>
                  <a:pt x="499" y="309"/>
                  <a:pt x="489" y="316"/>
                  <a:pt x="470" y="325"/>
                </a:cubicBezTo>
                <a:cubicBezTo>
                  <a:pt x="462" y="328"/>
                  <a:pt x="446" y="333"/>
                  <a:pt x="446" y="333"/>
                </a:cubicBezTo>
                <a:cubicBezTo>
                  <a:pt x="437" y="346"/>
                  <a:pt x="435" y="358"/>
                  <a:pt x="430" y="373"/>
                </a:cubicBezTo>
                <a:cubicBezTo>
                  <a:pt x="438" y="398"/>
                  <a:pt x="441" y="406"/>
                  <a:pt x="426" y="429"/>
                </a:cubicBezTo>
                <a:cubicBezTo>
                  <a:pt x="431" y="445"/>
                  <a:pt x="434" y="452"/>
                  <a:pt x="450" y="457"/>
                </a:cubicBezTo>
                <a:cubicBezTo>
                  <a:pt x="468" y="451"/>
                  <a:pt x="467" y="463"/>
                  <a:pt x="482" y="473"/>
                </a:cubicBezTo>
                <a:cubicBezTo>
                  <a:pt x="500" y="469"/>
                  <a:pt x="509" y="463"/>
                  <a:pt x="526" y="457"/>
                </a:cubicBezTo>
                <a:cubicBezTo>
                  <a:pt x="543" y="463"/>
                  <a:pt x="537" y="463"/>
                  <a:pt x="558" y="457"/>
                </a:cubicBezTo>
                <a:cubicBezTo>
                  <a:pt x="566" y="455"/>
                  <a:pt x="582" y="449"/>
                  <a:pt x="582" y="449"/>
                </a:cubicBezTo>
                <a:cubicBezTo>
                  <a:pt x="602" y="456"/>
                  <a:pt x="620" y="458"/>
                  <a:pt x="642" y="461"/>
                </a:cubicBezTo>
                <a:cubicBezTo>
                  <a:pt x="646" y="460"/>
                  <a:pt x="654" y="457"/>
                  <a:pt x="654" y="457"/>
                </a:cubicBezTo>
                <a:close/>
              </a:path>
            </a:pathLst>
          </a:custGeom>
          <a:solidFill>
            <a:srgbClr val="99CC00">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28" name="Freeform 45"/>
          <p:cNvSpPr>
            <a:spLocks/>
          </p:cNvSpPr>
          <p:nvPr/>
        </p:nvSpPr>
        <p:spPr bwMode="auto">
          <a:xfrm>
            <a:off x="3213100" y="1608139"/>
            <a:ext cx="134938" cy="211137"/>
          </a:xfrm>
          <a:custGeom>
            <a:avLst/>
            <a:gdLst>
              <a:gd name="T0" fmla="*/ 2147483646 w 89"/>
              <a:gd name="T1" fmla="*/ 2147483646 h 139"/>
              <a:gd name="T2" fmla="*/ 2147483646 w 89"/>
              <a:gd name="T3" fmla="*/ 2147483646 h 139"/>
              <a:gd name="T4" fmla="*/ 2147483646 w 89"/>
              <a:gd name="T5" fmla="*/ 2147483646 h 139"/>
              <a:gd name="T6" fmla="*/ 2147483646 w 89"/>
              <a:gd name="T7" fmla="*/ 2147483646 h 139"/>
              <a:gd name="T8" fmla="*/ 2147483646 w 89"/>
              <a:gd name="T9" fmla="*/ 2147483646 h 139"/>
              <a:gd name="T10" fmla="*/ 2147483646 w 89"/>
              <a:gd name="T11" fmla="*/ 2147483646 h 139"/>
              <a:gd name="T12" fmla="*/ 2147483646 w 89"/>
              <a:gd name="T13" fmla="*/ 2147483646 h 139"/>
              <a:gd name="T14" fmla="*/ 2147483646 w 89"/>
              <a:gd name="T15" fmla="*/ 2147483646 h 139"/>
              <a:gd name="T16" fmla="*/ 2147483646 w 89"/>
              <a:gd name="T17" fmla="*/ 2147483646 h 139"/>
              <a:gd name="T18" fmla="*/ 2147483646 w 89"/>
              <a:gd name="T19" fmla="*/ 2147483646 h 139"/>
              <a:gd name="T20" fmla="*/ 2147483646 w 89"/>
              <a:gd name="T21" fmla="*/ 2147483646 h 139"/>
              <a:gd name="T22" fmla="*/ 2147483646 w 89"/>
              <a:gd name="T23" fmla="*/ 2147483646 h 139"/>
              <a:gd name="T24" fmla="*/ 2147483646 w 89"/>
              <a:gd name="T25" fmla="*/ 2147483646 h 139"/>
              <a:gd name="T26" fmla="*/ 2147483646 w 89"/>
              <a:gd name="T27" fmla="*/ 2147483646 h 139"/>
              <a:gd name="T28" fmla="*/ 2147483646 w 89"/>
              <a:gd name="T29" fmla="*/ 2147483646 h 139"/>
              <a:gd name="T30" fmla="*/ 2147483646 w 89"/>
              <a:gd name="T31" fmla="*/ 2147483646 h 139"/>
              <a:gd name="T32" fmla="*/ 2147483646 w 89"/>
              <a:gd name="T33" fmla="*/ 2147483646 h 139"/>
              <a:gd name="T34" fmla="*/ 2147483646 w 89"/>
              <a:gd name="T35" fmla="*/ 2147483646 h 1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9" h="139">
                <a:moveTo>
                  <a:pt x="26" y="130"/>
                </a:moveTo>
                <a:cubicBezTo>
                  <a:pt x="0" y="139"/>
                  <a:pt x="7" y="124"/>
                  <a:pt x="22" y="114"/>
                </a:cubicBezTo>
                <a:cubicBezTo>
                  <a:pt x="21" y="109"/>
                  <a:pt x="21" y="102"/>
                  <a:pt x="18" y="98"/>
                </a:cubicBezTo>
                <a:cubicBezTo>
                  <a:pt x="15" y="95"/>
                  <a:pt x="8" y="98"/>
                  <a:pt x="6" y="94"/>
                </a:cubicBezTo>
                <a:cubicBezTo>
                  <a:pt x="1" y="84"/>
                  <a:pt x="18" y="76"/>
                  <a:pt x="22" y="74"/>
                </a:cubicBezTo>
                <a:cubicBezTo>
                  <a:pt x="16" y="56"/>
                  <a:pt x="29" y="52"/>
                  <a:pt x="10" y="46"/>
                </a:cubicBezTo>
                <a:cubicBezTo>
                  <a:pt x="2" y="22"/>
                  <a:pt x="33" y="29"/>
                  <a:pt x="54" y="22"/>
                </a:cubicBezTo>
                <a:cubicBezTo>
                  <a:pt x="60" y="13"/>
                  <a:pt x="63" y="0"/>
                  <a:pt x="74" y="18"/>
                </a:cubicBezTo>
                <a:cubicBezTo>
                  <a:pt x="78" y="25"/>
                  <a:pt x="82" y="42"/>
                  <a:pt x="82" y="42"/>
                </a:cubicBezTo>
                <a:cubicBezTo>
                  <a:pt x="79" y="46"/>
                  <a:pt x="78" y="51"/>
                  <a:pt x="74" y="54"/>
                </a:cubicBezTo>
                <a:cubicBezTo>
                  <a:pt x="69" y="57"/>
                  <a:pt x="60" y="53"/>
                  <a:pt x="58" y="58"/>
                </a:cubicBezTo>
                <a:cubicBezTo>
                  <a:pt x="56" y="63"/>
                  <a:pt x="80" y="69"/>
                  <a:pt x="82" y="70"/>
                </a:cubicBezTo>
                <a:cubicBezTo>
                  <a:pt x="89" y="92"/>
                  <a:pt x="86" y="95"/>
                  <a:pt x="62" y="90"/>
                </a:cubicBezTo>
                <a:cubicBezTo>
                  <a:pt x="51" y="107"/>
                  <a:pt x="56" y="112"/>
                  <a:pt x="74" y="118"/>
                </a:cubicBezTo>
                <a:cubicBezTo>
                  <a:pt x="78" y="117"/>
                  <a:pt x="84" y="110"/>
                  <a:pt x="86" y="114"/>
                </a:cubicBezTo>
                <a:cubicBezTo>
                  <a:pt x="89" y="119"/>
                  <a:pt x="86" y="126"/>
                  <a:pt x="82" y="130"/>
                </a:cubicBezTo>
                <a:cubicBezTo>
                  <a:pt x="74" y="137"/>
                  <a:pt x="60" y="135"/>
                  <a:pt x="50" y="138"/>
                </a:cubicBezTo>
                <a:cubicBezTo>
                  <a:pt x="42" y="135"/>
                  <a:pt x="26" y="130"/>
                  <a:pt x="26" y="130"/>
                </a:cubicBezTo>
                <a:close/>
              </a:path>
            </a:pathLst>
          </a:custGeom>
          <a:solidFill>
            <a:srgbClr val="99CC00">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29" name="Text Box 46"/>
          <p:cNvSpPr txBox="1">
            <a:spLocks noChangeArrowheads="1"/>
          </p:cNvSpPr>
          <p:nvPr/>
        </p:nvSpPr>
        <p:spPr bwMode="auto">
          <a:xfrm>
            <a:off x="2268538" y="966789"/>
            <a:ext cx="15303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eaLnBrk="1" hangingPunct="1">
              <a:spcBef>
                <a:spcPct val="50000"/>
              </a:spcBef>
              <a:buFontTx/>
              <a:buNone/>
            </a:pPr>
            <a:r>
              <a:rPr lang="en-US" altLang="en-US" sz="1000" b="1">
                <a:solidFill>
                  <a:schemeClr val="tx1"/>
                </a:solidFill>
                <a:latin typeface="Arial" panose="020B0604020202020204" pitchFamily="34" charset="0"/>
              </a:rPr>
              <a:t>Union of Kalmar</a:t>
            </a:r>
          </a:p>
        </p:txBody>
      </p:sp>
      <p:sp>
        <p:nvSpPr>
          <p:cNvPr id="42030" name="Freeform 47"/>
          <p:cNvSpPr>
            <a:spLocks/>
          </p:cNvSpPr>
          <p:nvPr/>
        </p:nvSpPr>
        <p:spPr bwMode="auto">
          <a:xfrm>
            <a:off x="3048000" y="1754189"/>
            <a:ext cx="592138" cy="585787"/>
          </a:xfrm>
          <a:custGeom>
            <a:avLst/>
            <a:gdLst>
              <a:gd name="T0" fmla="*/ 2147483646 w 390"/>
              <a:gd name="T1" fmla="*/ 2147483646 h 386"/>
              <a:gd name="T2" fmla="*/ 2147483646 w 390"/>
              <a:gd name="T3" fmla="*/ 2147483646 h 386"/>
              <a:gd name="T4" fmla="*/ 2147483646 w 390"/>
              <a:gd name="T5" fmla="*/ 2147483646 h 386"/>
              <a:gd name="T6" fmla="*/ 2147483646 w 390"/>
              <a:gd name="T7" fmla="*/ 2147483646 h 386"/>
              <a:gd name="T8" fmla="*/ 2147483646 w 390"/>
              <a:gd name="T9" fmla="*/ 2147483646 h 386"/>
              <a:gd name="T10" fmla="*/ 2147483646 w 390"/>
              <a:gd name="T11" fmla="*/ 2147483646 h 386"/>
              <a:gd name="T12" fmla="*/ 2147483646 w 390"/>
              <a:gd name="T13" fmla="*/ 2147483646 h 386"/>
              <a:gd name="T14" fmla="*/ 2147483646 w 390"/>
              <a:gd name="T15" fmla="*/ 2147483646 h 386"/>
              <a:gd name="T16" fmla="*/ 2147483646 w 390"/>
              <a:gd name="T17" fmla="*/ 2147483646 h 386"/>
              <a:gd name="T18" fmla="*/ 2147483646 w 390"/>
              <a:gd name="T19" fmla="*/ 2147483646 h 386"/>
              <a:gd name="T20" fmla="*/ 2147483646 w 390"/>
              <a:gd name="T21" fmla="*/ 2147483646 h 386"/>
              <a:gd name="T22" fmla="*/ 2147483646 w 390"/>
              <a:gd name="T23" fmla="*/ 2147483646 h 386"/>
              <a:gd name="T24" fmla="*/ 2147483646 w 390"/>
              <a:gd name="T25" fmla="*/ 2147483646 h 386"/>
              <a:gd name="T26" fmla="*/ 2147483646 w 390"/>
              <a:gd name="T27" fmla="*/ 2147483646 h 386"/>
              <a:gd name="T28" fmla="*/ 2147483646 w 390"/>
              <a:gd name="T29" fmla="*/ 2147483646 h 386"/>
              <a:gd name="T30" fmla="*/ 2147483646 w 390"/>
              <a:gd name="T31" fmla="*/ 2147483646 h 386"/>
              <a:gd name="T32" fmla="*/ 2147483646 w 390"/>
              <a:gd name="T33" fmla="*/ 2147483646 h 386"/>
              <a:gd name="T34" fmla="*/ 2147483646 w 390"/>
              <a:gd name="T35" fmla="*/ 2147483646 h 386"/>
              <a:gd name="T36" fmla="*/ 2147483646 w 390"/>
              <a:gd name="T37" fmla="*/ 2147483646 h 386"/>
              <a:gd name="T38" fmla="*/ 2147483646 w 390"/>
              <a:gd name="T39" fmla="*/ 2147483646 h 386"/>
              <a:gd name="T40" fmla="*/ 2147483646 w 390"/>
              <a:gd name="T41" fmla="*/ 2147483646 h 386"/>
              <a:gd name="T42" fmla="*/ 2147483646 w 390"/>
              <a:gd name="T43" fmla="*/ 2147483646 h 386"/>
              <a:gd name="T44" fmla="*/ 2147483646 w 390"/>
              <a:gd name="T45" fmla="*/ 2147483646 h 386"/>
              <a:gd name="T46" fmla="*/ 2147483646 w 390"/>
              <a:gd name="T47" fmla="*/ 2147483646 h 386"/>
              <a:gd name="T48" fmla="*/ 2147483646 w 390"/>
              <a:gd name="T49" fmla="*/ 2147483646 h 386"/>
              <a:gd name="T50" fmla="*/ 2147483646 w 390"/>
              <a:gd name="T51" fmla="*/ 2147483646 h 386"/>
              <a:gd name="T52" fmla="*/ 2147483646 w 390"/>
              <a:gd name="T53" fmla="*/ 2147483646 h 386"/>
              <a:gd name="T54" fmla="*/ 2147483646 w 390"/>
              <a:gd name="T55" fmla="*/ 2147483646 h 386"/>
              <a:gd name="T56" fmla="*/ 2147483646 w 390"/>
              <a:gd name="T57" fmla="*/ 2147483646 h 386"/>
              <a:gd name="T58" fmla="*/ 2147483646 w 390"/>
              <a:gd name="T59" fmla="*/ 2147483646 h 386"/>
              <a:gd name="T60" fmla="*/ 2147483646 w 390"/>
              <a:gd name="T61" fmla="*/ 2147483646 h 386"/>
              <a:gd name="T62" fmla="*/ 2147483646 w 390"/>
              <a:gd name="T63" fmla="*/ 2147483646 h 386"/>
              <a:gd name="T64" fmla="*/ 2147483646 w 390"/>
              <a:gd name="T65" fmla="*/ 2147483646 h 386"/>
              <a:gd name="T66" fmla="*/ 2147483646 w 390"/>
              <a:gd name="T67" fmla="*/ 2147483646 h 3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90" h="386">
                <a:moveTo>
                  <a:pt x="383" y="6"/>
                </a:moveTo>
                <a:cubicBezTo>
                  <a:pt x="356" y="15"/>
                  <a:pt x="390" y="6"/>
                  <a:pt x="351" y="6"/>
                </a:cubicBezTo>
                <a:cubicBezTo>
                  <a:pt x="341" y="6"/>
                  <a:pt x="332" y="12"/>
                  <a:pt x="323" y="14"/>
                </a:cubicBezTo>
                <a:cubicBezTo>
                  <a:pt x="319" y="17"/>
                  <a:pt x="314" y="19"/>
                  <a:pt x="311" y="22"/>
                </a:cubicBezTo>
                <a:cubicBezTo>
                  <a:pt x="308" y="25"/>
                  <a:pt x="307" y="31"/>
                  <a:pt x="303" y="34"/>
                </a:cubicBezTo>
                <a:cubicBezTo>
                  <a:pt x="296" y="40"/>
                  <a:pt x="286" y="41"/>
                  <a:pt x="279" y="46"/>
                </a:cubicBezTo>
                <a:cubicBezTo>
                  <a:pt x="272" y="45"/>
                  <a:pt x="264" y="46"/>
                  <a:pt x="259" y="42"/>
                </a:cubicBezTo>
                <a:cubicBezTo>
                  <a:pt x="251" y="36"/>
                  <a:pt x="243" y="18"/>
                  <a:pt x="243" y="18"/>
                </a:cubicBezTo>
                <a:cubicBezTo>
                  <a:pt x="226" y="22"/>
                  <a:pt x="220" y="32"/>
                  <a:pt x="203" y="26"/>
                </a:cubicBezTo>
                <a:cubicBezTo>
                  <a:pt x="173" y="46"/>
                  <a:pt x="196" y="47"/>
                  <a:pt x="147" y="42"/>
                </a:cubicBezTo>
                <a:cubicBezTo>
                  <a:pt x="129" y="36"/>
                  <a:pt x="98" y="58"/>
                  <a:pt x="75" y="62"/>
                </a:cubicBezTo>
                <a:cubicBezTo>
                  <a:pt x="66" y="76"/>
                  <a:pt x="67" y="85"/>
                  <a:pt x="51" y="90"/>
                </a:cubicBezTo>
                <a:cubicBezTo>
                  <a:pt x="45" y="72"/>
                  <a:pt x="58" y="68"/>
                  <a:pt x="39" y="62"/>
                </a:cubicBezTo>
                <a:cubicBezTo>
                  <a:pt x="35" y="75"/>
                  <a:pt x="38" y="91"/>
                  <a:pt x="31" y="102"/>
                </a:cubicBezTo>
                <a:cubicBezTo>
                  <a:pt x="26" y="110"/>
                  <a:pt x="7" y="118"/>
                  <a:pt x="7" y="118"/>
                </a:cubicBezTo>
                <a:cubicBezTo>
                  <a:pt x="0" y="138"/>
                  <a:pt x="14" y="133"/>
                  <a:pt x="23" y="150"/>
                </a:cubicBezTo>
                <a:cubicBezTo>
                  <a:pt x="39" y="181"/>
                  <a:pt x="47" y="212"/>
                  <a:pt x="55" y="246"/>
                </a:cubicBezTo>
                <a:cubicBezTo>
                  <a:pt x="56" y="256"/>
                  <a:pt x="67" y="323"/>
                  <a:pt x="59" y="346"/>
                </a:cubicBezTo>
                <a:cubicBezTo>
                  <a:pt x="64" y="361"/>
                  <a:pt x="66" y="373"/>
                  <a:pt x="75" y="386"/>
                </a:cubicBezTo>
                <a:cubicBezTo>
                  <a:pt x="97" y="379"/>
                  <a:pt x="113" y="365"/>
                  <a:pt x="135" y="358"/>
                </a:cubicBezTo>
                <a:cubicBezTo>
                  <a:pt x="144" y="359"/>
                  <a:pt x="155" y="357"/>
                  <a:pt x="163" y="362"/>
                </a:cubicBezTo>
                <a:cubicBezTo>
                  <a:pt x="171" y="367"/>
                  <a:pt x="179" y="386"/>
                  <a:pt x="179" y="386"/>
                </a:cubicBezTo>
                <a:cubicBezTo>
                  <a:pt x="198" y="358"/>
                  <a:pt x="187" y="367"/>
                  <a:pt x="207" y="354"/>
                </a:cubicBezTo>
                <a:cubicBezTo>
                  <a:pt x="213" y="345"/>
                  <a:pt x="218" y="323"/>
                  <a:pt x="227" y="318"/>
                </a:cubicBezTo>
                <a:cubicBezTo>
                  <a:pt x="234" y="314"/>
                  <a:pt x="251" y="310"/>
                  <a:pt x="251" y="310"/>
                </a:cubicBezTo>
                <a:cubicBezTo>
                  <a:pt x="256" y="326"/>
                  <a:pt x="263" y="329"/>
                  <a:pt x="279" y="334"/>
                </a:cubicBezTo>
                <a:cubicBezTo>
                  <a:pt x="293" y="313"/>
                  <a:pt x="291" y="299"/>
                  <a:pt x="283" y="274"/>
                </a:cubicBezTo>
                <a:cubicBezTo>
                  <a:pt x="287" y="228"/>
                  <a:pt x="291" y="211"/>
                  <a:pt x="311" y="174"/>
                </a:cubicBezTo>
                <a:cubicBezTo>
                  <a:pt x="316" y="166"/>
                  <a:pt x="322" y="158"/>
                  <a:pt x="327" y="150"/>
                </a:cubicBezTo>
                <a:cubicBezTo>
                  <a:pt x="332" y="143"/>
                  <a:pt x="335" y="126"/>
                  <a:pt x="335" y="126"/>
                </a:cubicBezTo>
                <a:cubicBezTo>
                  <a:pt x="330" y="110"/>
                  <a:pt x="327" y="103"/>
                  <a:pt x="311" y="98"/>
                </a:cubicBezTo>
                <a:cubicBezTo>
                  <a:pt x="300" y="66"/>
                  <a:pt x="320" y="49"/>
                  <a:pt x="343" y="34"/>
                </a:cubicBezTo>
                <a:cubicBezTo>
                  <a:pt x="351" y="29"/>
                  <a:pt x="367" y="18"/>
                  <a:pt x="367" y="18"/>
                </a:cubicBezTo>
                <a:cubicBezTo>
                  <a:pt x="361" y="0"/>
                  <a:pt x="359" y="6"/>
                  <a:pt x="383" y="6"/>
                </a:cubicBezTo>
                <a:close/>
              </a:path>
            </a:pathLst>
          </a:custGeom>
          <a:solidFill>
            <a:srgbClr val="0000FF">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31" name="Text Box 48"/>
          <p:cNvSpPr txBox="1">
            <a:spLocks noChangeArrowheads="1"/>
          </p:cNvSpPr>
          <p:nvPr/>
        </p:nvSpPr>
        <p:spPr bwMode="auto">
          <a:xfrm>
            <a:off x="2997200" y="1768476"/>
            <a:ext cx="8890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eaLnBrk="1" hangingPunct="1">
              <a:spcBef>
                <a:spcPct val="50000"/>
              </a:spcBef>
              <a:buFontTx/>
              <a:buNone/>
            </a:pPr>
            <a:r>
              <a:rPr lang="en-US" altLang="en-US" sz="1000" b="1">
                <a:solidFill>
                  <a:schemeClr val="tx1"/>
                </a:solidFill>
                <a:latin typeface="Arial" panose="020B0604020202020204" pitchFamily="34" charset="0"/>
              </a:rPr>
              <a:t>Holy Roman Empire</a:t>
            </a:r>
          </a:p>
        </p:txBody>
      </p:sp>
      <p:sp>
        <p:nvSpPr>
          <p:cNvPr id="42032" name="Freeform 49"/>
          <p:cNvSpPr>
            <a:spLocks/>
          </p:cNvSpPr>
          <p:nvPr/>
        </p:nvSpPr>
        <p:spPr bwMode="auto">
          <a:xfrm>
            <a:off x="3513138" y="1684339"/>
            <a:ext cx="781050" cy="636587"/>
          </a:xfrm>
          <a:custGeom>
            <a:avLst/>
            <a:gdLst>
              <a:gd name="T0" fmla="*/ 2147483646 w 515"/>
              <a:gd name="T1" fmla="*/ 2147483646 h 420"/>
              <a:gd name="T2" fmla="*/ 2147483646 w 515"/>
              <a:gd name="T3" fmla="*/ 2147483646 h 420"/>
              <a:gd name="T4" fmla="*/ 2147483646 w 515"/>
              <a:gd name="T5" fmla="*/ 2147483646 h 420"/>
              <a:gd name="T6" fmla="*/ 2147483646 w 515"/>
              <a:gd name="T7" fmla="*/ 2147483646 h 420"/>
              <a:gd name="T8" fmla="*/ 2147483646 w 515"/>
              <a:gd name="T9" fmla="*/ 2147483646 h 420"/>
              <a:gd name="T10" fmla="*/ 2147483646 w 515"/>
              <a:gd name="T11" fmla="*/ 2147483646 h 420"/>
              <a:gd name="T12" fmla="*/ 2147483646 w 515"/>
              <a:gd name="T13" fmla="*/ 2147483646 h 420"/>
              <a:gd name="T14" fmla="*/ 2147483646 w 515"/>
              <a:gd name="T15" fmla="*/ 2147483646 h 420"/>
              <a:gd name="T16" fmla="*/ 2147483646 w 515"/>
              <a:gd name="T17" fmla="*/ 2147483646 h 420"/>
              <a:gd name="T18" fmla="*/ 2147483646 w 515"/>
              <a:gd name="T19" fmla="*/ 2147483646 h 420"/>
              <a:gd name="T20" fmla="*/ 2147483646 w 515"/>
              <a:gd name="T21" fmla="*/ 2147483646 h 420"/>
              <a:gd name="T22" fmla="*/ 2147483646 w 515"/>
              <a:gd name="T23" fmla="*/ 2147483646 h 420"/>
              <a:gd name="T24" fmla="*/ 2147483646 w 515"/>
              <a:gd name="T25" fmla="*/ 2147483646 h 420"/>
              <a:gd name="T26" fmla="*/ 2147483646 w 515"/>
              <a:gd name="T27" fmla="*/ 0 h 420"/>
              <a:gd name="T28" fmla="*/ 2147483646 w 515"/>
              <a:gd name="T29" fmla="*/ 2147483646 h 420"/>
              <a:gd name="T30" fmla="*/ 2147483646 w 515"/>
              <a:gd name="T31" fmla="*/ 2147483646 h 420"/>
              <a:gd name="T32" fmla="*/ 2147483646 w 515"/>
              <a:gd name="T33" fmla="*/ 2147483646 h 420"/>
              <a:gd name="T34" fmla="*/ 2147483646 w 515"/>
              <a:gd name="T35" fmla="*/ 2147483646 h 420"/>
              <a:gd name="T36" fmla="*/ 2147483646 w 515"/>
              <a:gd name="T37" fmla="*/ 2147483646 h 420"/>
              <a:gd name="T38" fmla="*/ 2147483646 w 515"/>
              <a:gd name="T39" fmla="*/ 2147483646 h 420"/>
              <a:gd name="T40" fmla="*/ 2147483646 w 515"/>
              <a:gd name="T41" fmla="*/ 2147483646 h 420"/>
              <a:gd name="T42" fmla="*/ 2147483646 w 515"/>
              <a:gd name="T43" fmla="*/ 2147483646 h 420"/>
              <a:gd name="T44" fmla="*/ 2147483646 w 515"/>
              <a:gd name="T45" fmla="*/ 2147483646 h 420"/>
              <a:gd name="T46" fmla="*/ 2147483646 w 515"/>
              <a:gd name="T47" fmla="*/ 2147483646 h 420"/>
              <a:gd name="T48" fmla="*/ 2147483646 w 515"/>
              <a:gd name="T49" fmla="*/ 2147483646 h 420"/>
              <a:gd name="T50" fmla="*/ 2147483646 w 515"/>
              <a:gd name="T51" fmla="*/ 2147483646 h 420"/>
              <a:gd name="T52" fmla="*/ 2147483646 w 515"/>
              <a:gd name="T53" fmla="*/ 2147483646 h 420"/>
              <a:gd name="T54" fmla="*/ 2147483646 w 515"/>
              <a:gd name="T55" fmla="*/ 2147483646 h 420"/>
              <a:gd name="T56" fmla="*/ 2147483646 w 515"/>
              <a:gd name="T57" fmla="*/ 2147483646 h 420"/>
              <a:gd name="T58" fmla="*/ 2147483646 w 515"/>
              <a:gd name="T59" fmla="*/ 2147483646 h 420"/>
              <a:gd name="T60" fmla="*/ 2147483646 w 515"/>
              <a:gd name="T61" fmla="*/ 2147483646 h 420"/>
              <a:gd name="T62" fmla="*/ 2147483646 w 515"/>
              <a:gd name="T63" fmla="*/ 2147483646 h 420"/>
              <a:gd name="T64" fmla="*/ 2147483646 w 515"/>
              <a:gd name="T65" fmla="*/ 2147483646 h 420"/>
              <a:gd name="T66" fmla="*/ 2147483646 w 515"/>
              <a:gd name="T67" fmla="*/ 2147483646 h 420"/>
              <a:gd name="T68" fmla="*/ 2147483646 w 515"/>
              <a:gd name="T69" fmla="*/ 2147483646 h 420"/>
              <a:gd name="T70" fmla="*/ 2147483646 w 515"/>
              <a:gd name="T71" fmla="*/ 2147483646 h 420"/>
              <a:gd name="T72" fmla="*/ 2147483646 w 515"/>
              <a:gd name="T73" fmla="*/ 2147483646 h 420"/>
              <a:gd name="T74" fmla="*/ 2147483646 w 515"/>
              <a:gd name="T75" fmla="*/ 2147483646 h 420"/>
              <a:gd name="T76" fmla="*/ 2147483646 w 515"/>
              <a:gd name="T77" fmla="*/ 2147483646 h 420"/>
              <a:gd name="T78" fmla="*/ 2147483646 w 515"/>
              <a:gd name="T79" fmla="*/ 2147483646 h 420"/>
              <a:gd name="T80" fmla="*/ 2147483646 w 515"/>
              <a:gd name="T81" fmla="*/ 2147483646 h 420"/>
              <a:gd name="T82" fmla="*/ 2147483646 w 515"/>
              <a:gd name="T83" fmla="*/ 2147483646 h 42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15" h="420">
                <a:moveTo>
                  <a:pt x="425" y="328"/>
                </a:moveTo>
                <a:cubicBezTo>
                  <a:pt x="428" y="324"/>
                  <a:pt x="428" y="317"/>
                  <a:pt x="433" y="316"/>
                </a:cubicBezTo>
                <a:cubicBezTo>
                  <a:pt x="441" y="315"/>
                  <a:pt x="457" y="324"/>
                  <a:pt x="457" y="324"/>
                </a:cubicBezTo>
                <a:cubicBezTo>
                  <a:pt x="461" y="323"/>
                  <a:pt x="466" y="323"/>
                  <a:pt x="469" y="320"/>
                </a:cubicBezTo>
                <a:cubicBezTo>
                  <a:pt x="473" y="317"/>
                  <a:pt x="473" y="311"/>
                  <a:pt x="477" y="308"/>
                </a:cubicBezTo>
                <a:cubicBezTo>
                  <a:pt x="484" y="304"/>
                  <a:pt x="501" y="300"/>
                  <a:pt x="501" y="300"/>
                </a:cubicBezTo>
                <a:cubicBezTo>
                  <a:pt x="507" y="282"/>
                  <a:pt x="515" y="267"/>
                  <a:pt x="497" y="252"/>
                </a:cubicBezTo>
                <a:cubicBezTo>
                  <a:pt x="490" y="246"/>
                  <a:pt x="481" y="244"/>
                  <a:pt x="473" y="240"/>
                </a:cubicBezTo>
                <a:cubicBezTo>
                  <a:pt x="465" y="237"/>
                  <a:pt x="449" y="232"/>
                  <a:pt x="449" y="232"/>
                </a:cubicBezTo>
                <a:cubicBezTo>
                  <a:pt x="426" y="198"/>
                  <a:pt x="457" y="238"/>
                  <a:pt x="429" y="216"/>
                </a:cubicBezTo>
                <a:cubicBezTo>
                  <a:pt x="413" y="203"/>
                  <a:pt x="409" y="168"/>
                  <a:pt x="405" y="148"/>
                </a:cubicBezTo>
                <a:cubicBezTo>
                  <a:pt x="414" y="87"/>
                  <a:pt x="423" y="108"/>
                  <a:pt x="405" y="80"/>
                </a:cubicBezTo>
                <a:cubicBezTo>
                  <a:pt x="401" y="61"/>
                  <a:pt x="404" y="50"/>
                  <a:pt x="385" y="44"/>
                </a:cubicBezTo>
                <a:cubicBezTo>
                  <a:pt x="366" y="15"/>
                  <a:pt x="337" y="5"/>
                  <a:pt x="305" y="0"/>
                </a:cubicBezTo>
                <a:cubicBezTo>
                  <a:pt x="290" y="5"/>
                  <a:pt x="288" y="15"/>
                  <a:pt x="273" y="20"/>
                </a:cubicBezTo>
                <a:cubicBezTo>
                  <a:pt x="260" y="40"/>
                  <a:pt x="254" y="62"/>
                  <a:pt x="233" y="76"/>
                </a:cubicBezTo>
                <a:cubicBezTo>
                  <a:pt x="230" y="80"/>
                  <a:pt x="229" y="85"/>
                  <a:pt x="225" y="88"/>
                </a:cubicBezTo>
                <a:cubicBezTo>
                  <a:pt x="218" y="92"/>
                  <a:pt x="201" y="96"/>
                  <a:pt x="201" y="96"/>
                </a:cubicBezTo>
                <a:cubicBezTo>
                  <a:pt x="193" y="93"/>
                  <a:pt x="185" y="91"/>
                  <a:pt x="177" y="88"/>
                </a:cubicBezTo>
                <a:cubicBezTo>
                  <a:pt x="173" y="87"/>
                  <a:pt x="165" y="84"/>
                  <a:pt x="165" y="84"/>
                </a:cubicBezTo>
                <a:cubicBezTo>
                  <a:pt x="152" y="93"/>
                  <a:pt x="148" y="103"/>
                  <a:pt x="133" y="108"/>
                </a:cubicBezTo>
                <a:cubicBezTo>
                  <a:pt x="83" y="96"/>
                  <a:pt x="104" y="102"/>
                  <a:pt x="89" y="56"/>
                </a:cubicBezTo>
                <a:cubicBezTo>
                  <a:pt x="89" y="56"/>
                  <a:pt x="63" y="62"/>
                  <a:pt x="61" y="64"/>
                </a:cubicBezTo>
                <a:cubicBezTo>
                  <a:pt x="58" y="67"/>
                  <a:pt x="60" y="73"/>
                  <a:pt x="57" y="76"/>
                </a:cubicBezTo>
                <a:cubicBezTo>
                  <a:pt x="51" y="82"/>
                  <a:pt x="40" y="83"/>
                  <a:pt x="33" y="88"/>
                </a:cubicBezTo>
                <a:cubicBezTo>
                  <a:pt x="28" y="96"/>
                  <a:pt x="22" y="104"/>
                  <a:pt x="17" y="112"/>
                </a:cubicBezTo>
                <a:cubicBezTo>
                  <a:pt x="14" y="116"/>
                  <a:pt x="9" y="124"/>
                  <a:pt x="9" y="124"/>
                </a:cubicBezTo>
                <a:cubicBezTo>
                  <a:pt x="13" y="139"/>
                  <a:pt x="20" y="149"/>
                  <a:pt x="25" y="164"/>
                </a:cubicBezTo>
                <a:cubicBezTo>
                  <a:pt x="5" y="195"/>
                  <a:pt x="24" y="158"/>
                  <a:pt x="21" y="188"/>
                </a:cubicBezTo>
                <a:cubicBezTo>
                  <a:pt x="19" y="207"/>
                  <a:pt x="7" y="230"/>
                  <a:pt x="1" y="248"/>
                </a:cubicBezTo>
                <a:cubicBezTo>
                  <a:pt x="0" y="252"/>
                  <a:pt x="9" y="245"/>
                  <a:pt x="13" y="244"/>
                </a:cubicBezTo>
                <a:cubicBezTo>
                  <a:pt x="27" y="247"/>
                  <a:pt x="53" y="256"/>
                  <a:pt x="53" y="256"/>
                </a:cubicBezTo>
                <a:cubicBezTo>
                  <a:pt x="64" y="272"/>
                  <a:pt x="70" y="275"/>
                  <a:pt x="89" y="280"/>
                </a:cubicBezTo>
                <a:cubicBezTo>
                  <a:pt x="93" y="283"/>
                  <a:pt x="98" y="284"/>
                  <a:pt x="101" y="288"/>
                </a:cubicBezTo>
                <a:cubicBezTo>
                  <a:pt x="105" y="295"/>
                  <a:pt x="109" y="312"/>
                  <a:pt x="109" y="312"/>
                </a:cubicBezTo>
                <a:cubicBezTo>
                  <a:pt x="94" y="371"/>
                  <a:pt x="165" y="368"/>
                  <a:pt x="201" y="392"/>
                </a:cubicBezTo>
                <a:cubicBezTo>
                  <a:pt x="212" y="408"/>
                  <a:pt x="218" y="411"/>
                  <a:pt x="237" y="416"/>
                </a:cubicBezTo>
                <a:cubicBezTo>
                  <a:pt x="280" y="413"/>
                  <a:pt x="295" y="420"/>
                  <a:pt x="325" y="400"/>
                </a:cubicBezTo>
                <a:cubicBezTo>
                  <a:pt x="337" y="383"/>
                  <a:pt x="333" y="367"/>
                  <a:pt x="353" y="360"/>
                </a:cubicBezTo>
                <a:cubicBezTo>
                  <a:pt x="381" y="369"/>
                  <a:pt x="369" y="371"/>
                  <a:pt x="389" y="364"/>
                </a:cubicBezTo>
                <a:cubicBezTo>
                  <a:pt x="394" y="348"/>
                  <a:pt x="403" y="349"/>
                  <a:pt x="417" y="340"/>
                </a:cubicBezTo>
                <a:cubicBezTo>
                  <a:pt x="420" y="336"/>
                  <a:pt x="425" y="328"/>
                  <a:pt x="425" y="328"/>
                </a:cubicBezTo>
                <a:close/>
              </a:path>
            </a:pathLst>
          </a:custGeom>
          <a:solidFill>
            <a:srgbClr val="CC00CC">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33" name="Freeform 50"/>
          <p:cNvSpPr>
            <a:spLocks/>
          </p:cNvSpPr>
          <p:nvPr/>
        </p:nvSpPr>
        <p:spPr bwMode="auto">
          <a:xfrm>
            <a:off x="3471864" y="2066925"/>
            <a:ext cx="363537" cy="260350"/>
          </a:xfrm>
          <a:custGeom>
            <a:avLst/>
            <a:gdLst>
              <a:gd name="T0" fmla="*/ 2147483646 w 240"/>
              <a:gd name="T1" fmla="*/ 2147483646 h 172"/>
              <a:gd name="T2" fmla="*/ 2147483646 w 240"/>
              <a:gd name="T3" fmla="*/ 2147483646 h 172"/>
              <a:gd name="T4" fmla="*/ 2147483646 w 240"/>
              <a:gd name="T5" fmla="*/ 2147483646 h 172"/>
              <a:gd name="T6" fmla="*/ 2147483646 w 240"/>
              <a:gd name="T7" fmla="*/ 2147483646 h 172"/>
              <a:gd name="T8" fmla="*/ 2147483646 w 240"/>
              <a:gd name="T9" fmla="*/ 2147483646 h 172"/>
              <a:gd name="T10" fmla="*/ 2147483646 w 240"/>
              <a:gd name="T11" fmla="*/ 0 h 172"/>
              <a:gd name="T12" fmla="*/ 2147483646 w 240"/>
              <a:gd name="T13" fmla="*/ 0 h 172"/>
              <a:gd name="T14" fmla="*/ 2147483646 w 240"/>
              <a:gd name="T15" fmla="*/ 2147483646 h 172"/>
              <a:gd name="T16" fmla="*/ 2147483646 w 240"/>
              <a:gd name="T17" fmla="*/ 2147483646 h 172"/>
              <a:gd name="T18" fmla="*/ 2147483646 w 240"/>
              <a:gd name="T19" fmla="*/ 2147483646 h 172"/>
              <a:gd name="T20" fmla="*/ 2147483646 w 240"/>
              <a:gd name="T21" fmla="*/ 2147483646 h 172"/>
              <a:gd name="T22" fmla="*/ 2147483646 w 240"/>
              <a:gd name="T23" fmla="*/ 2147483646 h 172"/>
              <a:gd name="T24" fmla="*/ 2147483646 w 240"/>
              <a:gd name="T25" fmla="*/ 2147483646 h 172"/>
              <a:gd name="T26" fmla="*/ 2147483646 w 240"/>
              <a:gd name="T27" fmla="*/ 2147483646 h 172"/>
              <a:gd name="T28" fmla="*/ 2147483646 w 240"/>
              <a:gd name="T29" fmla="*/ 2147483646 h 172"/>
              <a:gd name="T30" fmla="*/ 2147483646 w 240"/>
              <a:gd name="T31" fmla="*/ 2147483646 h 172"/>
              <a:gd name="T32" fmla="*/ 2147483646 w 240"/>
              <a:gd name="T33" fmla="*/ 2147483646 h 172"/>
              <a:gd name="T34" fmla="*/ 2147483646 w 240"/>
              <a:gd name="T35" fmla="*/ 2147483646 h 172"/>
              <a:gd name="T36" fmla="*/ 2147483646 w 240"/>
              <a:gd name="T37" fmla="*/ 2147483646 h 172"/>
              <a:gd name="T38" fmla="*/ 2147483646 w 240"/>
              <a:gd name="T39" fmla="*/ 2147483646 h 172"/>
              <a:gd name="T40" fmla="*/ 2147483646 w 240"/>
              <a:gd name="T41" fmla="*/ 2147483646 h 17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40" h="172">
                <a:moveTo>
                  <a:pt x="32" y="160"/>
                </a:moveTo>
                <a:cubicBezTo>
                  <a:pt x="27" y="152"/>
                  <a:pt x="21" y="144"/>
                  <a:pt x="16" y="136"/>
                </a:cubicBezTo>
                <a:cubicBezTo>
                  <a:pt x="13" y="132"/>
                  <a:pt x="8" y="124"/>
                  <a:pt x="8" y="124"/>
                </a:cubicBezTo>
                <a:cubicBezTo>
                  <a:pt x="9" y="120"/>
                  <a:pt x="12" y="116"/>
                  <a:pt x="12" y="112"/>
                </a:cubicBezTo>
                <a:cubicBezTo>
                  <a:pt x="11" y="104"/>
                  <a:pt x="4" y="88"/>
                  <a:pt x="4" y="88"/>
                </a:cubicBezTo>
                <a:cubicBezTo>
                  <a:pt x="10" y="57"/>
                  <a:pt x="0" y="19"/>
                  <a:pt x="28" y="0"/>
                </a:cubicBezTo>
                <a:cubicBezTo>
                  <a:pt x="60" y="21"/>
                  <a:pt x="20" y="0"/>
                  <a:pt x="52" y="0"/>
                </a:cubicBezTo>
                <a:cubicBezTo>
                  <a:pt x="66" y="0"/>
                  <a:pt x="77" y="9"/>
                  <a:pt x="88" y="16"/>
                </a:cubicBezTo>
                <a:cubicBezTo>
                  <a:pt x="95" y="27"/>
                  <a:pt x="116" y="44"/>
                  <a:pt x="128" y="48"/>
                </a:cubicBezTo>
                <a:cubicBezTo>
                  <a:pt x="140" y="83"/>
                  <a:pt x="138" y="76"/>
                  <a:pt x="168" y="96"/>
                </a:cubicBezTo>
                <a:cubicBezTo>
                  <a:pt x="177" y="122"/>
                  <a:pt x="165" y="96"/>
                  <a:pt x="184" y="112"/>
                </a:cubicBezTo>
                <a:cubicBezTo>
                  <a:pt x="188" y="115"/>
                  <a:pt x="188" y="121"/>
                  <a:pt x="192" y="124"/>
                </a:cubicBezTo>
                <a:cubicBezTo>
                  <a:pt x="199" y="128"/>
                  <a:pt x="216" y="132"/>
                  <a:pt x="216" y="132"/>
                </a:cubicBezTo>
                <a:cubicBezTo>
                  <a:pt x="225" y="145"/>
                  <a:pt x="235" y="149"/>
                  <a:pt x="240" y="164"/>
                </a:cubicBezTo>
                <a:cubicBezTo>
                  <a:pt x="236" y="167"/>
                  <a:pt x="233" y="172"/>
                  <a:pt x="228" y="172"/>
                </a:cubicBezTo>
                <a:cubicBezTo>
                  <a:pt x="220" y="172"/>
                  <a:pt x="204" y="164"/>
                  <a:pt x="204" y="164"/>
                </a:cubicBezTo>
                <a:lnTo>
                  <a:pt x="160" y="168"/>
                </a:lnTo>
                <a:cubicBezTo>
                  <a:pt x="160" y="168"/>
                  <a:pt x="124" y="156"/>
                  <a:pt x="124" y="156"/>
                </a:cubicBezTo>
                <a:cubicBezTo>
                  <a:pt x="120" y="155"/>
                  <a:pt x="112" y="152"/>
                  <a:pt x="112" y="152"/>
                </a:cubicBezTo>
                <a:cubicBezTo>
                  <a:pt x="90" y="159"/>
                  <a:pt x="69" y="155"/>
                  <a:pt x="48" y="148"/>
                </a:cubicBezTo>
                <a:cubicBezTo>
                  <a:pt x="33" y="153"/>
                  <a:pt x="38" y="148"/>
                  <a:pt x="32" y="160"/>
                </a:cubicBezTo>
                <a:close/>
              </a:path>
            </a:pathLst>
          </a:custGeom>
          <a:solidFill>
            <a:srgbClr val="009900">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34" name="Freeform 51"/>
          <p:cNvSpPr>
            <a:spLocks/>
          </p:cNvSpPr>
          <p:nvPr/>
        </p:nvSpPr>
        <p:spPr bwMode="auto">
          <a:xfrm>
            <a:off x="3641726" y="2290764"/>
            <a:ext cx="862013" cy="409575"/>
          </a:xfrm>
          <a:custGeom>
            <a:avLst/>
            <a:gdLst>
              <a:gd name="T0" fmla="*/ 0 w 568"/>
              <a:gd name="T1" fmla="*/ 2147483646 h 270"/>
              <a:gd name="T2" fmla="*/ 2147483646 w 568"/>
              <a:gd name="T3" fmla="*/ 2147483646 h 270"/>
              <a:gd name="T4" fmla="*/ 2147483646 w 568"/>
              <a:gd name="T5" fmla="*/ 2147483646 h 270"/>
              <a:gd name="T6" fmla="*/ 2147483646 w 568"/>
              <a:gd name="T7" fmla="*/ 2147483646 h 270"/>
              <a:gd name="T8" fmla="*/ 2147483646 w 568"/>
              <a:gd name="T9" fmla="*/ 2147483646 h 270"/>
              <a:gd name="T10" fmla="*/ 2147483646 w 568"/>
              <a:gd name="T11" fmla="*/ 2147483646 h 270"/>
              <a:gd name="T12" fmla="*/ 2147483646 w 568"/>
              <a:gd name="T13" fmla="*/ 2147483646 h 270"/>
              <a:gd name="T14" fmla="*/ 2147483646 w 568"/>
              <a:gd name="T15" fmla="*/ 2147483646 h 270"/>
              <a:gd name="T16" fmla="*/ 2147483646 w 568"/>
              <a:gd name="T17" fmla="*/ 2147483646 h 270"/>
              <a:gd name="T18" fmla="*/ 2147483646 w 568"/>
              <a:gd name="T19" fmla="*/ 2147483646 h 270"/>
              <a:gd name="T20" fmla="*/ 2147483646 w 568"/>
              <a:gd name="T21" fmla="*/ 2147483646 h 270"/>
              <a:gd name="T22" fmla="*/ 2147483646 w 568"/>
              <a:gd name="T23" fmla="*/ 2147483646 h 270"/>
              <a:gd name="T24" fmla="*/ 2147483646 w 568"/>
              <a:gd name="T25" fmla="*/ 2147483646 h 270"/>
              <a:gd name="T26" fmla="*/ 2147483646 w 568"/>
              <a:gd name="T27" fmla="*/ 2147483646 h 270"/>
              <a:gd name="T28" fmla="*/ 2147483646 w 568"/>
              <a:gd name="T29" fmla="*/ 2147483646 h 270"/>
              <a:gd name="T30" fmla="*/ 2147483646 w 568"/>
              <a:gd name="T31" fmla="*/ 2147483646 h 270"/>
              <a:gd name="T32" fmla="*/ 2147483646 w 568"/>
              <a:gd name="T33" fmla="*/ 2147483646 h 270"/>
              <a:gd name="T34" fmla="*/ 2147483646 w 568"/>
              <a:gd name="T35" fmla="*/ 2147483646 h 270"/>
              <a:gd name="T36" fmla="*/ 2147483646 w 568"/>
              <a:gd name="T37" fmla="*/ 2147483646 h 270"/>
              <a:gd name="T38" fmla="*/ 2147483646 w 568"/>
              <a:gd name="T39" fmla="*/ 2147483646 h 270"/>
              <a:gd name="T40" fmla="*/ 2147483646 w 568"/>
              <a:gd name="T41" fmla="*/ 2147483646 h 270"/>
              <a:gd name="T42" fmla="*/ 2147483646 w 568"/>
              <a:gd name="T43" fmla="*/ 2147483646 h 270"/>
              <a:gd name="T44" fmla="*/ 2147483646 w 568"/>
              <a:gd name="T45" fmla="*/ 2147483646 h 270"/>
              <a:gd name="T46" fmla="*/ 2147483646 w 568"/>
              <a:gd name="T47" fmla="*/ 2147483646 h 270"/>
              <a:gd name="T48" fmla="*/ 2147483646 w 568"/>
              <a:gd name="T49" fmla="*/ 2147483646 h 270"/>
              <a:gd name="T50" fmla="*/ 2147483646 w 568"/>
              <a:gd name="T51" fmla="*/ 2147483646 h 270"/>
              <a:gd name="T52" fmla="*/ 2147483646 w 568"/>
              <a:gd name="T53" fmla="*/ 2147483646 h 270"/>
              <a:gd name="T54" fmla="*/ 2147483646 w 568"/>
              <a:gd name="T55" fmla="*/ 2147483646 h 270"/>
              <a:gd name="T56" fmla="*/ 2147483646 w 568"/>
              <a:gd name="T57" fmla="*/ 2147483646 h 270"/>
              <a:gd name="T58" fmla="*/ 2147483646 w 568"/>
              <a:gd name="T59" fmla="*/ 2147483646 h 270"/>
              <a:gd name="T60" fmla="*/ 2147483646 w 568"/>
              <a:gd name="T61" fmla="*/ 2147483646 h 270"/>
              <a:gd name="T62" fmla="*/ 2147483646 w 568"/>
              <a:gd name="T63" fmla="*/ 2147483646 h 270"/>
              <a:gd name="T64" fmla="*/ 2147483646 w 568"/>
              <a:gd name="T65" fmla="*/ 2147483646 h 270"/>
              <a:gd name="T66" fmla="*/ 2147483646 w 568"/>
              <a:gd name="T67" fmla="*/ 2147483646 h 270"/>
              <a:gd name="T68" fmla="*/ 2147483646 w 568"/>
              <a:gd name="T69" fmla="*/ 2147483646 h 270"/>
              <a:gd name="T70" fmla="*/ 2147483646 w 568"/>
              <a:gd name="T71" fmla="*/ 2147483646 h 270"/>
              <a:gd name="T72" fmla="*/ 2147483646 w 568"/>
              <a:gd name="T73" fmla="*/ 2147483646 h 270"/>
              <a:gd name="T74" fmla="*/ 2147483646 w 568"/>
              <a:gd name="T75" fmla="*/ 2147483646 h 270"/>
              <a:gd name="T76" fmla="*/ 2147483646 w 568"/>
              <a:gd name="T77" fmla="*/ 2147483646 h 270"/>
              <a:gd name="T78" fmla="*/ 2147483646 w 568"/>
              <a:gd name="T79" fmla="*/ 2147483646 h 270"/>
              <a:gd name="T80" fmla="*/ 2147483646 w 568"/>
              <a:gd name="T81" fmla="*/ 2147483646 h 270"/>
              <a:gd name="T82" fmla="*/ 2147483646 w 568"/>
              <a:gd name="T83" fmla="*/ 2147483646 h 270"/>
              <a:gd name="T84" fmla="*/ 2147483646 w 568"/>
              <a:gd name="T85" fmla="*/ 2147483646 h 270"/>
              <a:gd name="T86" fmla="*/ 2147483646 w 568"/>
              <a:gd name="T87" fmla="*/ 2147483646 h 270"/>
              <a:gd name="T88" fmla="*/ 2147483646 w 568"/>
              <a:gd name="T89" fmla="*/ 2147483646 h 270"/>
              <a:gd name="T90" fmla="*/ 2147483646 w 568"/>
              <a:gd name="T91" fmla="*/ 2147483646 h 270"/>
              <a:gd name="T92" fmla="*/ 2147483646 w 568"/>
              <a:gd name="T93" fmla="*/ 2147483646 h 270"/>
              <a:gd name="T94" fmla="*/ 2147483646 w 568"/>
              <a:gd name="T95" fmla="*/ 2147483646 h 270"/>
              <a:gd name="T96" fmla="*/ 2147483646 w 568"/>
              <a:gd name="T97" fmla="*/ 2147483646 h 270"/>
              <a:gd name="T98" fmla="*/ 2147483646 w 568"/>
              <a:gd name="T99" fmla="*/ 2147483646 h 270"/>
              <a:gd name="T100" fmla="*/ 2147483646 w 568"/>
              <a:gd name="T101" fmla="*/ 2147483646 h 270"/>
              <a:gd name="T102" fmla="*/ 2147483646 w 568"/>
              <a:gd name="T103" fmla="*/ 2147483646 h 270"/>
              <a:gd name="T104" fmla="*/ 2147483646 w 568"/>
              <a:gd name="T105" fmla="*/ 2147483646 h 270"/>
              <a:gd name="T106" fmla="*/ 2147483646 w 568"/>
              <a:gd name="T107" fmla="*/ 2147483646 h 270"/>
              <a:gd name="T108" fmla="*/ 0 w 568"/>
              <a:gd name="T109" fmla="*/ 2147483646 h 27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8" h="270">
                <a:moveTo>
                  <a:pt x="0" y="4"/>
                </a:moveTo>
                <a:cubicBezTo>
                  <a:pt x="6" y="22"/>
                  <a:pt x="12" y="22"/>
                  <a:pt x="28" y="12"/>
                </a:cubicBezTo>
                <a:cubicBezTo>
                  <a:pt x="43" y="17"/>
                  <a:pt x="57" y="19"/>
                  <a:pt x="72" y="24"/>
                </a:cubicBezTo>
                <a:cubicBezTo>
                  <a:pt x="104" y="13"/>
                  <a:pt x="64" y="24"/>
                  <a:pt x="96" y="24"/>
                </a:cubicBezTo>
                <a:cubicBezTo>
                  <a:pt x="101" y="24"/>
                  <a:pt x="126" y="18"/>
                  <a:pt x="132" y="16"/>
                </a:cubicBezTo>
                <a:cubicBezTo>
                  <a:pt x="141" y="18"/>
                  <a:pt x="150" y="25"/>
                  <a:pt x="160" y="24"/>
                </a:cubicBezTo>
                <a:cubicBezTo>
                  <a:pt x="182" y="22"/>
                  <a:pt x="211" y="11"/>
                  <a:pt x="232" y="4"/>
                </a:cubicBezTo>
                <a:cubicBezTo>
                  <a:pt x="237" y="5"/>
                  <a:pt x="245" y="3"/>
                  <a:pt x="248" y="8"/>
                </a:cubicBezTo>
                <a:cubicBezTo>
                  <a:pt x="255" y="19"/>
                  <a:pt x="234" y="42"/>
                  <a:pt x="228" y="48"/>
                </a:cubicBezTo>
                <a:cubicBezTo>
                  <a:pt x="231" y="62"/>
                  <a:pt x="240" y="88"/>
                  <a:pt x="240" y="88"/>
                </a:cubicBezTo>
                <a:cubicBezTo>
                  <a:pt x="237" y="92"/>
                  <a:pt x="236" y="97"/>
                  <a:pt x="232" y="100"/>
                </a:cubicBezTo>
                <a:cubicBezTo>
                  <a:pt x="225" y="104"/>
                  <a:pt x="208" y="108"/>
                  <a:pt x="208" y="108"/>
                </a:cubicBezTo>
                <a:cubicBezTo>
                  <a:pt x="219" y="115"/>
                  <a:pt x="244" y="124"/>
                  <a:pt x="244" y="124"/>
                </a:cubicBezTo>
                <a:cubicBezTo>
                  <a:pt x="263" y="118"/>
                  <a:pt x="274" y="114"/>
                  <a:pt x="252" y="100"/>
                </a:cubicBezTo>
                <a:cubicBezTo>
                  <a:pt x="259" y="80"/>
                  <a:pt x="264" y="95"/>
                  <a:pt x="280" y="100"/>
                </a:cubicBezTo>
                <a:cubicBezTo>
                  <a:pt x="312" y="89"/>
                  <a:pt x="321" y="88"/>
                  <a:pt x="356" y="84"/>
                </a:cubicBezTo>
                <a:cubicBezTo>
                  <a:pt x="386" y="74"/>
                  <a:pt x="405" y="74"/>
                  <a:pt x="440" y="72"/>
                </a:cubicBezTo>
                <a:cubicBezTo>
                  <a:pt x="448" y="73"/>
                  <a:pt x="456" y="74"/>
                  <a:pt x="464" y="76"/>
                </a:cubicBezTo>
                <a:cubicBezTo>
                  <a:pt x="472" y="78"/>
                  <a:pt x="488" y="84"/>
                  <a:pt x="488" y="84"/>
                </a:cubicBezTo>
                <a:cubicBezTo>
                  <a:pt x="518" y="81"/>
                  <a:pt x="539" y="78"/>
                  <a:pt x="568" y="88"/>
                </a:cubicBezTo>
                <a:cubicBezTo>
                  <a:pt x="558" y="118"/>
                  <a:pt x="558" y="104"/>
                  <a:pt x="564" y="132"/>
                </a:cubicBezTo>
                <a:cubicBezTo>
                  <a:pt x="556" y="137"/>
                  <a:pt x="548" y="143"/>
                  <a:pt x="540" y="148"/>
                </a:cubicBezTo>
                <a:cubicBezTo>
                  <a:pt x="533" y="153"/>
                  <a:pt x="535" y="164"/>
                  <a:pt x="532" y="172"/>
                </a:cubicBezTo>
                <a:cubicBezTo>
                  <a:pt x="525" y="193"/>
                  <a:pt x="530" y="180"/>
                  <a:pt x="512" y="208"/>
                </a:cubicBezTo>
                <a:cubicBezTo>
                  <a:pt x="508" y="214"/>
                  <a:pt x="483" y="220"/>
                  <a:pt x="476" y="224"/>
                </a:cubicBezTo>
                <a:cubicBezTo>
                  <a:pt x="468" y="229"/>
                  <a:pt x="452" y="240"/>
                  <a:pt x="452" y="240"/>
                </a:cubicBezTo>
                <a:cubicBezTo>
                  <a:pt x="434" y="267"/>
                  <a:pt x="433" y="239"/>
                  <a:pt x="416" y="228"/>
                </a:cubicBezTo>
                <a:cubicBezTo>
                  <a:pt x="399" y="239"/>
                  <a:pt x="397" y="229"/>
                  <a:pt x="380" y="240"/>
                </a:cubicBezTo>
                <a:cubicBezTo>
                  <a:pt x="360" y="270"/>
                  <a:pt x="337" y="244"/>
                  <a:pt x="312" y="236"/>
                </a:cubicBezTo>
                <a:cubicBezTo>
                  <a:pt x="309" y="232"/>
                  <a:pt x="309" y="224"/>
                  <a:pt x="304" y="224"/>
                </a:cubicBezTo>
                <a:cubicBezTo>
                  <a:pt x="299" y="224"/>
                  <a:pt x="300" y="233"/>
                  <a:pt x="296" y="236"/>
                </a:cubicBezTo>
                <a:cubicBezTo>
                  <a:pt x="289" y="240"/>
                  <a:pt x="272" y="244"/>
                  <a:pt x="272" y="244"/>
                </a:cubicBezTo>
                <a:cubicBezTo>
                  <a:pt x="240" y="233"/>
                  <a:pt x="256" y="235"/>
                  <a:pt x="224" y="240"/>
                </a:cubicBezTo>
                <a:cubicBezTo>
                  <a:pt x="193" y="209"/>
                  <a:pt x="230" y="252"/>
                  <a:pt x="216" y="204"/>
                </a:cubicBezTo>
                <a:cubicBezTo>
                  <a:pt x="215" y="201"/>
                  <a:pt x="190" y="198"/>
                  <a:pt x="180" y="196"/>
                </a:cubicBezTo>
                <a:cubicBezTo>
                  <a:pt x="168" y="177"/>
                  <a:pt x="179" y="178"/>
                  <a:pt x="196" y="172"/>
                </a:cubicBezTo>
                <a:cubicBezTo>
                  <a:pt x="186" y="156"/>
                  <a:pt x="186" y="164"/>
                  <a:pt x="192" y="144"/>
                </a:cubicBezTo>
                <a:cubicBezTo>
                  <a:pt x="194" y="136"/>
                  <a:pt x="200" y="120"/>
                  <a:pt x="200" y="120"/>
                </a:cubicBezTo>
                <a:cubicBezTo>
                  <a:pt x="183" y="114"/>
                  <a:pt x="174" y="108"/>
                  <a:pt x="156" y="104"/>
                </a:cubicBezTo>
                <a:cubicBezTo>
                  <a:pt x="106" y="114"/>
                  <a:pt x="169" y="110"/>
                  <a:pt x="128" y="124"/>
                </a:cubicBezTo>
                <a:cubicBezTo>
                  <a:pt x="120" y="121"/>
                  <a:pt x="112" y="119"/>
                  <a:pt x="104" y="116"/>
                </a:cubicBezTo>
                <a:cubicBezTo>
                  <a:pt x="99" y="114"/>
                  <a:pt x="106" y="127"/>
                  <a:pt x="108" y="132"/>
                </a:cubicBezTo>
                <a:cubicBezTo>
                  <a:pt x="112" y="141"/>
                  <a:pt x="119" y="148"/>
                  <a:pt x="124" y="156"/>
                </a:cubicBezTo>
                <a:cubicBezTo>
                  <a:pt x="127" y="160"/>
                  <a:pt x="132" y="168"/>
                  <a:pt x="132" y="168"/>
                </a:cubicBezTo>
                <a:cubicBezTo>
                  <a:pt x="136" y="184"/>
                  <a:pt x="141" y="192"/>
                  <a:pt x="136" y="208"/>
                </a:cubicBezTo>
                <a:cubicBezTo>
                  <a:pt x="107" y="202"/>
                  <a:pt x="119" y="196"/>
                  <a:pt x="96" y="188"/>
                </a:cubicBezTo>
                <a:cubicBezTo>
                  <a:pt x="101" y="203"/>
                  <a:pt x="111" y="207"/>
                  <a:pt x="120" y="220"/>
                </a:cubicBezTo>
                <a:cubicBezTo>
                  <a:pt x="102" y="232"/>
                  <a:pt x="89" y="228"/>
                  <a:pt x="72" y="216"/>
                </a:cubicBezTo>
                <a:cubicBezTo>
                  <a:pt x="64" y="191"/>
                  <a:pt x="84" y="203"/>
                  <a:pt x="68" y="180"/>
                </a:cubicBezTo>
                <a:cubicBezTo>
                  <a:pt x="49" y="192"/>
                  <a:pt x="56" y="211"/>
                  <a:pt x="48" y="188"/>
                </a:cubicBezTo>
                <a:cubicBezTo>
                  <a:pt x="57" y="174"/>
                  <a:pt x="68" y="167"/>
                  <a:pt x="48" y="160"/>
                </a:cubicBezTo>
                <a:cubicBezTo>
                  <a:pt x="39" y="133"/>
                  <a:pt x="48" y="166"/>
                  <a:pt x="48" y="124"/>
                </a:cubicBezTo>
                <a:cubicBezTo>
                  <a:pt x="48" y="117"/>
                  <a:pt x="42" y="85"/>
                  <a:pt x="40" y="76"/>
                </a:cubicBezTo>
                <a:cubicBezTo>
                  <a:pt x="34" y="53"/>
                  <a:pt x="15" y="38"/>
                  <a:pt x="8" y="16"/>
                </a:cubicBezTo>
                <a:cubicBezTo>
                  <a:pt x="19" y="0"/>
                  <a:pt x="21" y="4"/>
                  <a:pt x="0" y="4"/>
                </a:cubicBezTo>
                <a:close/>
              </a:path>
            </a:pathLst>
          </a:custGeom>
          <a:solidFill>
            <a:srgbClr val="663300">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35" name="Text Box 52"/>
          <p:cNvSpPr txBox="1">
            <a:spLocks noChangeArrowheads="1"/>
          </p:cNvSpPr>
          <p:nvPr/>
        </p:nvSpPr>
        <p:spPr bwMode="auto">
          <a:xfrm>
            <a:off x="3508375" y="1695451"/>
            <a:ext cx="8016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eaLnBrk="1" hangingPunct="1">
              <a:spcBef>
                <a:spcPct val="50000"/>
              </a:spcBef>
              <a:buFontTx/>
              <a:buNone/>
            </a:pPr>
            <a:r>
              <a:rPr lang="en-US" altLang="en-US" sz="1000" b="1">
                <a:solidFill>
                  <a:schemeClr val="tx1"/>
                </a:solidFill>
                <a:latin typeface="Arial" panose="020B0604020202020204" pitchFamily="34" charset="0"/>
              </a:rPr>
              <a:t>Poland-Lithuania</a:t>
            </a:r>
          </a:p>
        </p:txBody>
      </p:sp>
      <p:sp>
        <p:nvSpPr>
          <p:cNvPr id="42036" name="Text Box 53"/>
          <p:cNvSpPr txBox="1">
            <a:spLocks noChangeArrowheads="1"/>
          </p:cNvSpPr>
          <p:nvPr/>
        </p:nvSpPr>
        <p:spPr bwMode="auto">
          <a:xfrm>
            <a:off x="3435350" y="2060576"/>
            <a:ext cx="801688"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eaLnBrk="1" hangingPunct="1">
              <a:spcBef>
                <a:spcPct val="50000"/>
              </a:spcBef>
              <a:buFontTx/>
              <a:buNone/>
            </a:pPr>
            <a:r>
              <a:rPr lang="en-US" altLang="en-US" sz="1000" b="1">
                <a:solidFill>
                  <a:schemeClr val="tx1"/>
                </a:solidFill>
                <a:latin typeface="Arial" panose="020B0604020202020204" pitchFamily="34" charset="0"/>
              </a:rPr>
              <a:t>Hungary</a:t>
            </a:r>
          </a:p>
        </p:txBody>
      </p:sp>
      <p:sp>
        <p:nvSpPr>
          <p:cNvPr id="42037" name="Text Box 54"/>
          <p:cNvSpPr txBox="1">
            <a:spLocks noChangeArrowheads="1"/>
          </p:cNvSpPr>
          <p:nvPr/>
        </p:nvSpPr>
        <p:spPr bwMode="auto">
          <a:xfrm>
            <a:off x="3508375" y="2351089"/>
            <a:ext cx="12382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eaLnBrk="1" hangingPunct="1">
              <a:spcBef>
                <a:spcPct val="50000"/>
              </a:spcBef>
              <a:buFontTx/>
              <a:buNone/>
            </a:pPr>
            <a:r>
              <a:rPr lang="en-US" altLang="en-US" sz="1000" b="1">
                <a:solidFill>
                  <a:schemeClr val="tx1"/>
                </a:solidFill>
                <a:latin typeface="Arial" panose="020B0604020202020204" pitchFamily="34" charset="0"/>
              </a:rPr>
              <a:t>Ottoman Emp.</a:t>
            </a:r>
          </a:p>
        </p:txBody>
      </p:sp>
      <p:sp>
        <p:nvSpPr>
          <p:cNvPr id="42038" name="Freeform 55"/>
          <p:cNvSpPr>
            <a:spLocks/>
          </p:cNvSpPr>
          <p:nvPr/>
        </p:nvSpPr>
        <p:spPr bwMode="auto">
          <a:xfrm>
            <a:off x="3889376" y="893764"/>
            <a:ext cx="1325563" cy="909637"/>
          </a:xfrm>
          <a:custGeom>
            <a:avLst/>
            <a:gdLst>
              <a:gd name="T0" fmla="*/ 2147483646 w 874"/>
              <a:gd name="T1" fmla="*/ 2147483646 h 599"/>
              <a:gd name="T2" fmla="*/ 2147483646 w 874"/>
              <a:gd name="T3" fmla="*/ 2147483646 h 599"/>
              <a:gd name="T4" fmla="*/ 2147483646 w 874"/>
              <a:gd name="T5" fmla="*/ 2147483646 h 599"/>
              <a:gd name="T6" fmla="*/ 2147483646 w 874"/>
              <a:gd name="T7" fmla="*/ 2147483646 h 599"/>
              <a:gd name="T8" fmla="*/ 2147483646 w 874"/>
              <a:gd name="T9" fmla="*/ 2147483646 h 599"/>
              <a:gd name="T10" fmla="*/ 2147483646 w 874"/>
              <a:gd name="T11" fmla="*/ 2147483646 h 599"/>
              <a:gd name="T12" fmla="*/ 2147483646 w 874"/>
              <a:gd name="T13" fmla="*/ 2147483646 h 599"/>
              <a:gd name="T14" fmla="*/ 2147483646 w 874"/>
              <a:gd name="T15" fmla="*/ 2147483646 h 599"/>
              <a:gd name="T16" fmla="*/ 2147483646 w 874"/>
              <a:gd name="T17" fmla="*/ 2147483646 h 599"/>
              <a:gd name="T18" fmla="*/ 2147483646 w 874"/>
              <a:gd name="T19" fmla="*/ 2147483646 h 599"/>
              <a:gd name="T20" fmla="*/ 2147483646 w 874"/>
              <a:gd name="T21" fmla="*/ 2147483646 h 599"/>
              <a:gd name="T22" fmla="*/ 2147483646 w 874"/>
              <a:gd name="T23" fmla="*/ 2147483646 h 599"/>
              <a:gd name="T24" fmla="*/ 2147483646 w 874"/>
              <a:gd name="T25" fmla="*/ 2147483646 h 599"/>
              <a:gd name="T26" fmla="*/ 2147483646 w 874"/>
              <a:gd name="T27" fmla="*/ 2147483646 h 599"/>
              <a:gd name="T28" fmla="*/ 2147483646 w 874"/>
              <a:gd name="T29" fmla="*/ 2147483646 h 599"/>
              <a:gd name="T30" fmla="*/ 2147483646 w 874"/>
              <a:gd name="T31" fmla="*/ 2147483646 h 599"/>
              <a:gd name="T32" fmla="*/ 2147483646 w 874"/>
              <a:gd name="T33" fmla="*/ 2147483646 h 599"/>
              <a:gd name="T34" fmla="*/ 2147483646 w 874"/>
              <a:gd name="T35" fmla="*/ 2147483646 h 599"/>
              <a:gd name="T36" fmla="*/ 2147483646 w 874"/>
              <a:gd name="T37" fmla="*/ 2147483646 h 599"/>
              <a:gd name="T38" fmla="*/ 2147483646 w 874"/>
              <a:gd name="T39" fmla="*/ 2147483646 h 599"/>
              <a:gd name="T40" fmla="*/ 2147483646 w 874"/>
              <a:gd name="T41" fmla="*/ 2147483646 h 599"/>
              <a:gd name="T42" fmla="*/ 2147483646 w 874"/>
              <a:gd name="T43" fmla="*/ 2147483646 h 599"/>
              <a:gd name="T44" fmla="*/ 2147483646 w 874"/>
              <a:gd name="T45" fmla="*/ 2147483646 h 599"/>
              <a:gd name="T46" fmla="*/ 2147483646 w 874"/>
              <a:gd name="T47" fmla="*/ 2147483646 h 599"/>
              <a:gd name="T48" fmla="*/ 2147483646 w 874"/>
              <a:gd name="T49" fmla="*/ 2147483646 h 599"/>
              <a:gd name="T50" fmla="*/ 2147483646 w 874"/>
              <a:gd name="T51" fmla="*/ 2147483646 h 599"/>
              <a:gd name="T52" fmla="*/ 2147483646 w 874"/>
              <a:gd name="T53" fmla="*/ 2147483646 h 599"/>
              <a:gd name="T54" fmla="*/ 2147483646 w 874"/>
              <a:gd name="T55" fmla="*/ 2147483646 h 599"/>
              <a:gd name="T56" fmla="*/ 2147483646 w 874"/>
              <a:gd name="T57" fmla="*/ 2147483646 h 599"/>
              <a:gd name="T58" fmla="*/ 2147483646 w 874"/>
              <a:gd name="T59" fmla="*/ 2147483646 h 599"/>
              <a:gd name="T60" fmla="*/ 2147483646 w 874"/>
              <a:gd name="T61" fmla="*/ 2147483646 h 599"/>
              <a:gd name="T62" fmla="*/ 2147483646 w 874"/>
              <a:gd name="T63" fmla="*/ 2147483646 h 599"/>
              <a:gd name="T64" fmla="*/ 2147483646 w 874"/>
              <a:gd name="T65" fmla="*/ 2147483646 h 599"/>
              <a:gd name="T66" fmla="*/ 2147483646 w 874"/>
              <a:gd name="T67" fmla="*/ 2147483646 h 599"/>
              <a:gd name="T68" fmla="*/ 2147483646 w 874"/>
              <a:gd name="T69" fmla="*/ 2147483646 h 599"/>
              <a:gd name="T70" fmla="*/ 2147483646 w 874"/>
              <a:gd name="T71" fmla="*/ 2147483646 h 59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74" h="599">
                <a:moveTo>
                  <a:pt x="153" y="584"/>
                </a:moveTo>
                <a:cubicBezTo>
                  <a:pt x="176" y="592"/>
                  <a:pt x="213" y="586"/>
                  <a:pt x="237" y="588"/>
                </a:cubicBezTo>
                <a:cubicBezTo>
                  <a:pt x="269" y="599"/>
                  <a:pt x="305" y="582"/>
                  <a:pt x="337" y="576"/>
                </a:cubicBezTo>
                <a:cubicBezTo>
                  <a:pt x="391" y="565"/>
                  <a:pt x="451" y="551"/>
                  <a:pt x="497" y="520"/>
                </a:cubicBezTo>
                <a:cubicBezTo>
                  <a:pt x="507" y="506"/>
                  <a:pt x="511" y="501"/>
                  <a:pt x="505" y="484"/>
                </a:cubicBezTo>
                <a:cubicBezTo>
                  <a:pt x="507" y="469"/>
                  <a:pt x="502" y="451"/>
                  <a:pt x="513" y="440"/>
                </a:cubicBezTo>
                <a:cubicBezTo>
                  <a:pt x="521" y="432"/>
                  <a:pt x="552" y="423"/>
                  <a:pt x="561" y="420"/>
                </a:cubicBezTo>
                <a:cubicBezTo>
                  <a:pt x="584" y="412"/>
                  <a:pt x="609" y="400"/>
                  <a:pt x="633" y="392"/>
                </a:cubicBezTo>
                <a:cubicBezTo>
                  <a:pt x="657" y="384"/>
                  <a:pt x="692" y="383"/>
                  <a:pt x="717" y="380"/>
                </a:cubicBezTo>
                <a:cubicBezTo>
                  <a:pt x="738" y="373"/>
                  <a:pt x="758" y="363"/>
                  <a:pt x="777" y="352"/>
                </a:cubicBezTo>
                <a:cubicBezTo>
                  <a:pt x="785" y="347"/>
                  <a:pt x="801" y="336"/>
                  <a:pt x="801" y="336"/>
                </a:cubicBezTo>
                <a:cubicBezTo>
                  <a:pt x="810" y="323"/>
                  <a:pt x="820" y="315"/>
                  <a:pt x="825" y="300"/>
                </a:cubicBezTo>
                <a:cubicBezTo>
                  <a:pt x="828" y="265"/>
                  <a:pt x="824" y="253"/>
                  <a:pt x="841" y="228"/>
                </a:cubicBezTo>
                <a:cubicBezTo>
                  <a:pt x="844" y="203"/>
                  <a:pt x="839" y="180"/>
                  <a:pt x="845" y="156"/>
                </a:cubicBezTo>
                <a:cubicBezTo>
                  <a:pt x="840" y="133"/>
                  <a:pt x="845" y="115"/>
                  <a:pt x="853" y="92"/>
                </a:cubicBezTo>
                <a:cubicBezTo>
                  <a:pt x="856" y="67"/>
                  <a:pt x="874" y="23"/>
                  <a:pt x="841" y="12"/>
                </a:cubicBezTo>
                <a:cubicBezTo>
                  <a:pt x="831" y="27"/>
                  <a:pt x="827" y="34"/>
                  <a:pt x="809" y="28"/>
                </a:cubicBezTo>
                <a:cubicBezTo>
                  <a:pt x="792" y="34"/>
                  <a:pt x="757" y="40"/>
                  <a:pt x="757" y="40"/>
                </a:cubicBezTo>
                <a:cubicBezTo>
                  <a:pt x="739" y="34"/>
                  <a:pt x="741" y="26"/>
                  <a:pt x="737" y="8"/>
                </a:cubicBezTo>
                <a:cubicBezTo>
                  <a:pt x="712" y="25"/>
                  <a:pt x="690" y="32"/>
                  <a:pt x="661" y="40"/>
                </a:cubicBezTo>
                <a:cubicBezTo>
                  <a:pt x="651" y="43"/>
                  <a:pt x="628" y="47"/>
                  <a:pt x="621" y="52"/>
                </a:cubicBezTo>
                <a:cubicBezTo>
                  <a:pt x="602" y="65"/>
                  <a:pt x="614" y="58"/>
                  <a:pt x="585" y="68"/>
                </a:cubicBezTo>
                <a:cubicBezTo>
                  <a:pt x="581" y="69"/>
                  <a:pt x="573" y="72"/>
                  <a:pt x="573" y="72"/>
                </a:cubicBezTo>
                <a:cubicBezTo>
                  <a:pt x="582" y="106"/>
                  <a:pt x="565" y="100"/>
                  <a:pt x="533" y="96"/>
                </a:cubicBezTo>
                <a:cubicBezTo>
                  <a:pt x="528" y="93"/>
                  <a:pt x="504" y="73"/>
                  <a:pt x="521" y="64"/>
                </a:cubicBezTo>
                <a:cubicBezTo>
                  <a:pt x="529" y="60"/>
                  <a:pt x="540" y="61"/>
                  <a:pt x="549" y="60"/>
                </a:cubicBezTo>
                <a:cubicBezTo>
                  <a:pt x="562" y="22"/>
                  <a:pt x="501" y="28"/>
                  <a:pt x="477" y="24"/>
                </a:cubicBezTo>
                <a:cubicBezTo>
                  <a:pt x="482" y="44"/>
                  <a:pt x="493" y="47"/>
                  <a:pt x="481" y="64"/>
                </a:cubicBezTo>
                <a:cubicBezTo>
                  <a:pt x="485" y="77"/>
                  <a:pt x="501" y="100"/>
                  <a:pt x="501" y="100"/>
                </a:cubicBezTo>
                <a:cubicBezTo>
                  <a:pt x="494" y="122"/>
                  <a:pt x="487" y="120"/>
                  <a:pt x="465" y="116"/>
                </a:cubicBezTo>
                <a:cubicBezTo>
                  <a:pt x="435" y="126"/>
                  <a:pt x="407" y="138"/>
                  <a:pt x="377" y="148"/>
                </a:cubicBezTo>
                <a:cubicBezTo>
                  <a:pt x="371" y="165"/>
                  <a:pt x="372" y="170"/>
                  <a:pt x="389" y="176"/>
                </a:cubicBezTo>
                <a:cubicBezTo>
                  <a:pt x="404" y="198"/>
                  <a:pt x="392" y="198"/>
                  <a:pt x="373" y="192"/>
                </a:cubicBezTo>
                <a:cubicBezTo>
                  <a:pt x="353" y="199"/>
                  <a:pt x="337" y="191"/>
                  <a:pt x="321" y="180"/>
                </a:cubicBezTo>
                <a:cubicBezTo>
                  <a:pt x="316" y="181"/>
                  <a:pt x="294" y="183"/>
                  <a:pt x="297" y="196"/>
                </a:cubicBezTo>
                <a:cubicBezTo>
                  <a:pt x="300" y="210"/>
                  <a:pt x="323" y="206"/>
                  <a:pt x="337" y="208"/>
                </a:cubicBezTo>
                <a:cubicBezTo>
                  <a:pt x="308" y="227"/>
                  <a:pt x="322" y="222"/>
                  <a:pt x="297" y="228"/>
                </a:cubicBezTo>
                <a:cubicBezTo>
                  <a:pt x="280" y="216"/>
                  <a:pt x="279" y="199"/>
                  <a:pt x="257" y="192"/>
                </a:cubicBezTo>
                <a:cubicBezTo>
                  <a:pt x="252" y="172"/>
                  <a:pt x="251" y="178"/>
                  <a:pt x="257" y="156"/>
                </a:cubicBezTo>
                <a:cubicBezTo>
                  <a:pt x="259" y="148"/>
                  <a:pt x="265" y="132"/>
                  <a:pt x="265" y="132"/>
                </a:cubicBezTo>
                <a:cubicBezTo>
                  <a:pt x="245" y="125"/>
                  <a:pt x="225" y="120"/>
                  <a:pt x="205" y="116"/>
                </a:cubicBezTo>
                <a:cubicBezTo>
                  <a:pt x="191" y="95"/>
                  <a:pt x="197" y="91"/>
                  <a:pt x="221" y="96"/>
                </a:cubicBezTo>
                <a:cubicBezTo>
                  <a:pt x="254" y="118"/>
                  <a:pt x="214" y="114"/>
                  <a:pt x="277" y="120"/>
                </a:cubicBezTo>
                <a:cubicBezTo>
                  <a:pt x="305" y="129"/>
                  <a:pt x="271" y="120"/>
                  <a:pt x="321" y="120"/>
                </a:cubicBezTo>
                <a:cubicBezTo>
                  <a:pt x="331" y="120"/>
                  <a:pt x="340" y="126"/>
                  <a:pt x="349" y="128"/>
                </a:cubicBezTo>
                <a:cubicBezTo>
                  <a:pt x="353" y="127"/>
                  <a:pt x="357" y="124"/>
                  <a:pt x="361" y="124"/>
                </a:cubicBezTo>
                <a:cubicBezTo>
                  <a:pt x="365" y="124"/>
                  <a:pt x="369" y="128"/>
                  <a:pt x="373" y="128"/>
                </a:cubicBezTo>
                <a:cubicBezTo>
                  <a:pt x="381" y="127"/>
                  <a:pt x="389" y="123"/>
                  <a:pt x="397" y="120"/>
                </a:cubicBezTo>
                <a:cubicBezTo>
                  <a:pt x="401" y="119"/>
                  <a:pt x="409" y="116"/>
                  <a:pt x="409" y="116"/>
                </a:cubicBezTo>
                <a:cubicBezTo>
                  <a:pt x="415" y="97"/>
                  <a:pt x="404" y="102"/>
                  <a:pt x="389" y="92"/>
                </a:cubicBezTo>
                <a:cubicBezTo>
                  <a:pt x="397" y="89"/>
                  <a:pt x="405" y="87"/>
                  <a:pt x="413" y="84"/>
                </a:cubicBezTo>
                <a:cubicBezTo>
                  <a:pt x="418" y="82"/>
                  <a:pt x="405" y="78"/>
                  <a:pt x="401" y="76"/>
                </a:cubicBezTo>
                <a:cubicBezTo>
                  <a:pt x="393" y="73"/>
                  <a:pt x="377" y="68"/>
                  <a:pt x="377" y="68"/>
                </a:cubicBezTo>
                <a:cubicBezTo>
                  <a:pt x="354" y="33"/>
                  <a:pt x="326" y="18"/>
                  <a:pt x="285" y="12"/>
                </a:cubicBezTo>
                <a:cubicBezTo>
                  <a:pt x="251" y="1"/>
                  <a:pt x="269" y="5"/>
                  <a:pt x="229" y="0"/>
                </a:cubicBezTo>
                <a:cubicBezTo>
                  <a:pt x="198" y="8"/>
                  <a:pt x="167" y="14"/>
                  <a:pt x="137" y="24"/>
                </a:cubicBezTo>
                <a:cubicBezTo>
                  <a:pt x="127" y="55"/>
                  <a:pt x="103" y="77"/>
                  <a:pt x="93" y="108"/>
                </a:cubicBezTo>
                <a:cubicBezTo>
                  <a:pt x="89" y="163"/>
                  <a:pt x="90" y="197"/>
                  <a:pt x="113" y="244"/>
                </a:cubicBezTo>
                <a:cubicBezTo>
                  <a:pt x="119" y="256"/>
                  <a:pt x="128" y="268"/>
                  <a:pt x="133" y="280"/>
                </a:cubicBezTo>
                <a:cubicBezTo>
                  <a:pt x="136" y="288"/>
                  <a:pt x="141" y="304"/>
                  <a:pt x="141" y="304"/>
                </a:cubicBezTo>
                <a:cubicBezTo>
                  <a:pt x="140" y="323"/>
                  <a:pt x="144" y="343"/>
                  <a:pt x="137" y="360"/>
                </a:cubicBezTo>
                <a:cubicBezTo>
                  <a:pt x="134" y="368"/>
                  <a:pt x="121" y="367"/>
                  <a:pt x="113" y="372"/>
                </a:cubicBezTo>
                <a:cubicBezTo>
                  <a:pt x="105" y="377"/>
                  <a:pt x="97" y="383"/>
                  <a:pt x="89" y="388"/>
                </a:cubicBezTo>
                <a:cubicBezTo>
                  <a:pt x="81" y="393"/>
                  <a:pt x="65" y="404"/>
                  <a:pt x="65" y="404"/>
                </a:cubicBezTo>
                <a:cubicBezTo>
                  <a:pt x="43" y="400"/>
                  <a:pt x="36" y="395"/>
                  <a:pt x="13" y="400"/>
                </a:cubicBezTo>
                <a:cubicBezTo>
                  <a:pt x="11" y="409"/>
                  <a:pt x="4" y="418"/>
                  <a:pt x="5" y="428"/>
                </a:cubicBezTo>
                <a:cubicBezTo>
                  <a:pt x="6" y="436"/>
                  <a:pt x="10" y="444"/>
                  <a:pt x="13" y="452"/>
                </a:cubicBezTo>
                <a:cubicBezTo>
                  <a:pt x="14" y="456"/>
                  <a:pt x="17" y="464"/>
                  <a:pt x="17" y="464"/>
                </a:cubicBezTo>
                <a:cubicBezTo>
                  <a:pt x="13" y="510"/>
                  <a:pt x="0" y="521"/>
                  <a:pt x="41" y="528"/>
                </a:cubicBezTo>
                <a:cubicBezTo>
                  <a:pt x="66" y="512"/>
                  <a:pt x="77" y="519"/>
                  <a:pt x="105" y="528"/>
                </a:cubicBezTo>
                <a:cubicBezTo>
                  <a:pt x="114" y="531"/>
                  <a:pt x="129" y="544"/>
                  <a:pt x="129" y="544"/>
                </a:cubicBezTo>
                <a:cubicBezTo>
                  <a:pt x="132" y="548"/>
                  <a:pt x="179" y="597"/>
                  <a:pt x="153" y="584"/>
                </a:cubicBezTo>
                <a:close/>
              </a:path>
            </a:pathLst>
          </a:custGeom>
          <a:solidFill>
            <a:srgbClr val="FF6600">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39" name="Freeform 56"/>
          <p:cNvSpPr>
            <a:spLocks/>
          </p:cNvSpPr>
          <p:nvPr/>
        </p:nvSpPr>
        <p:spPr bwMode="auto">
          <a:xfrm>
            <a:off x="4121151" y="1311276"/>
            <a:ext cx="1573213" cy="1025525"/>
          </a:xfrm>
          <a:custGeom>
            <a:avLst/>
            <a:gdLst>
              <a:gd name="T0" fmla="*/ 2147483646 w 1036"/>
              <a:gd name="T1" fmla="*/ 2147483646 h 675"/>
              <a:gd name="T2" fmla="*/ 2147483646 w 1036"/>
              <a:gd name="T3" fmla="*/ 2147483646 h 675"/>
              <a:gd name="T4" fmla="*/ 2147483646 w 1036"/>
              <a:gd name="T5" fmla="*/ 2147483646 h 675"/>
              <a:gd name="T6" fmla="*/ 2147483646 w 1036"/>
              <a:gd name="T7" fmla="*/ 2147483646 h 675"/>
              <a:gd name="T8" fmla="*/ 2147483646 w 1036"/>
              <a:gd name="T9" fmla="*/ 2147483646 h 675"/>
              <a:gd name="T10" fmla="*/ 2147483646 w 1036"/>
              <a:gd name="T11" fmla="*/ 2147483646 h 675"/>
              <a:gd name="T12" fmla="*/ 2147483646 w 1036"/>
              <a:gd name="T13" fmla="*/ 2147483646 h 675"/>
              <a:gd name="T14" fmla="*/ 2147483646 w 1036"/>
              <a:gd name="T15" fmla="*/ 2147483646 h 675"/>
              <a:gd name="T16" fmla="*/ 2147483646 w 1036"/>
              <a:gd name="T17" fmla="*/ 2147483646 h 675"/>
              <a:gd name="T18" fmla="*/ 2147483646 w 1036"/>
              <a:gd name="T19" fmla="*/ 2147483646 h 675"/>
              <a:gd name="T20" fmla="*/ 2147483646 w 1036"/>
              <a:gd name="T21" fmla="*/ 2147483646 h 675"/>
              <a:gd name="T22" fmla="*/ 2147483646 w 1036"/>
              <a:gd name="T23" fmla="*/ 2147483646 h 675"/>
              <a:gd name="T24" fmla="*/ 2147483646 w 1036"/>
              <a:gd name="T25" fmla="*/ 2147483646 h 675"/>
              <a:gd name="T26" fmla="*/ 2147483646 w 1036"/>
              <a:gd name="T27" fmla="*/ 2147483646 h 675"/>
              <a:gd name="T28" fmla="*/ 2147483646 w 1036"/>
              <a:gd name="T29" fmla="*/ 2147483646 h 675"/>
              <a:gd name="T30" fmla="*/ 2147483646 w 1036"/>
              <a:gd name="T31" fmla="*/ 2147483646 h 675"/>
              <a:gd name="T32" fmla="*/ 2147483646 w 1036"/>
              <a:gd name="T33" fmla="*/ 2147483646 h 675"/>
              <a:gd name="T34" fmla="*/ 2147483646 w 1036"/>
              <a:gd name="T35" fmla="*/ 2147483646 h 675"/>
              <a:gd name="T36" fmla="*/ 2147483646 w 1036"/>
              <a:gd name="T37" fmla="*/ 2147483646 h 675"/>
              <a:gd name="T38" fmla="*/ 2147483646 w 1036"/>
              <a:gd name="T39" fmla="*/ 2147483646 h 675"/>
              <a:gd name="T40" fmla="*/ 2147483646 w 1036"/>
              <a:gd name="T41" fmla="*/ 2147483646 h 675"/>
              <a:gd name="T42" fmla="*/ 2147483646 w 1036"/>
              <a:gd name="T43" fmla="*/ 2147483646 h 675"/>
              <a:gd name="T44" fmla="*/ 2147483646 w 1036"/>
              <a:gd name="T45" fmla="*/ 2147483646 h 675"/>
              <a:gd name="T46" fmla="*/ 2147483646 w 1036"/>
              <a:gd name="T47" fmla="*/ 2147483646 h 675"/>
              <a:gd name="T48" fmla="*/ 2147483646 w 1036"/>
              <a:gd name="T49" fmla="*/ 2147483646 h 675"/>
              <a:gd name="T50" fmla="*/ 2147483646 w 1036"/>
              <a:gd name="T51" fmla="*/ 2147483646 h 675"/>
              <a:gd name="T52" fmla="*/ 2147483646 w 1036"/>
              <a:gd name="T53" fmla="*/ 2147483646 h 675"/>
              <a:gd name="T54" fmla="*/ 2147483646 w 1036"/>
              <a:gd name="T55" fmla="*/ 2147483646 h 675"/>
              <a:gd name="T56" fmla="*/ 2147483646 w 1036"/>
              <a:gd name="T57" fmla="*/ 2147483646 h 675"/>
              <a:gd name="T58" fmla="*/ 2147483646 w 1036"/>
              <a:gd name="T59" fmla="*/ 2147483646 h 675"/>
              <a:gd name="T60" fmla="*/ 2147483646 w 1036"/>
              <a:gd name="T61" fmla="*/ 2147483646 h 675"/>
              <a:gd name="T62" fmla="*/ 2147483646 w 1036"/>
              <a:gd name="T63" fmla="*/ 2147483646 h 675"/>
              <a:gd name="T64" fmla="*/ 2147483646 w 1036"/>
              <a:gd name="T65" fmla="*/ 2147483646 h 675"/>
              <a:gd name="T66" fmla="*/ 2147483646 w 1036"/>
              <a:gd name="T67" fmla="*/ 2147483646 h 675"/>
              <a:gd name="T68" fmla="*/ 2147483646 w 1036"/>
              <a:gd name="T69" fmla="*/ 2147483646 h 675"/>
              <a:gd name="T70" fmla="*/ 2147483646 w 1036"/>
              <a:gd name="T71" fmla="*/ 2147483646 h 675"/>
              <a:gd name="T72" fmla="*/ 2147483646 w 1036"/>
              <a:gd name="T73" fmla="*/ 2147483646 h 675"/>
              <a:gd name="T74" fmla="*/ 2147483646 w 1036"/>
              <a:gd name="T75" fmla="*/ 2147483646 h 675"/>
              <a:gd name="T76" fmla="*/ 2147483646 w 1036"/>
              <a:gd name="T77" fmla="*/ 2147483646 h 675"/>
              <a:gd name="T78" fmla="*/ 2147483646 w 1036"/>
              <a:gd name="T79" fmla="*/ 2147483646 h 675"/>
              <a:gd name="T80" fmla="*/ 2147483646 w 1036"/>
              <a:gd name="T81" fmla="*/ 2147483646 h 675"/>
              <a:gd name="T82" fmla="*/ 2147483646 w 1036"/>
              <a:gd name="T83" fmla="*/ 2147483646 h 675"/>
              <a:gd name="T84" fmla="*/ 2147483646 w 1036"/>
              <a:gd name="T85" fmla="*/ 2147483646 h 675"/>
              <a:gd name="T86" fmla="*/ 2147483646 w 1036"/>
              <a:gd name="T87" fmla="*/ 2147483646 h 675"/>
              <a:gd name="T88" fmla="*/ 2147483646 w 1036"/>
              <a:gd name="T89" fmla="*/ 2147483646 h 675"/>
              <a:gd name="T90" fmla="*/ 2147483646 w 1036"/>
              <a:gd name="T91" fmla="*/ 2147483646 h 675"/>
              <a:gd name="T92" fmla="*/ 2147483646 w 1036"/>
              <a:gd name="T93" fmla="*/ 2147483646 h 675"/>
              <a:gd name="T94" fmla="*/ 2147483646 w 1036"/>
              <a:gd name="T95" fmla="*/ 2147483646 h 675"/>
              <a:gd name="T96" fmla="*/ 2147483646 w 1036"/>
              <a:gd name="T97" fmla="*/ 2147483646 h 675"/>
              <a:gd name="T98" fmla="*/ 2147483646 w 1036"/>
              <a:gd name="T99" fmla="*/ 2147483646 h 6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036" h="675">
                <a:moveTo>
                  <a:pt x="676" y="19"/>
                </a:moveTo>
                <a:cubicBezTo>
                  <a:pt x="669" y="41"/>
                  <a:pt x="656" y="77"/>
                  <a:pt x="634" y="91"/>
                </a:cubicBezTo>
                <a:cubicBezTo>
                  <a:pt x="594" y="116"/>
                  <a:pt x="521" y="122"/>
                  <a:pt x="478" y="127"/>
                </a:cubicBezTo>
                <a:cubicBezTo>
                  <a:pt x="441" y="139"/>
                  <a:pt x="402" y="148"/>
                  <a:pt x="370" y="169"/>
                </a:cubicBezTo>
                <a:cubicBezTo>
                  <a:pt x="350" y="200"/>
                  <a:pt x="377" y="222"/>
                  <a:pt x="346" y="247"/>
                </a:cubicBezTo>
                <a:cubicBezTo>
                  <a:pt x="341" y="251"/>
                  <a:pt x="334" y="250"/>
                  <a:pt x="328" y="253"/>
                </a:cubicBezTo>
                <a:cubicBezTo>
                  <a:pt x="295" y="272"/>
                  <a:pt x="259" y="306"/>
                  <a:pt x="220" y="313"/>
                </a:cubicBezTo>
                <a:cubicBezTo>
                  <a:pt x="192" y="318"/>
                  <a:pt x="164" y="320"/>
                  <a:pt x="136" y="325"/>
                </a:cubicBezTo>
                <a:cubicBezTo>
                  <a:pt x="130" y="323"/>
                  <a:pt x="124" y="319"/>
                  <a:pt x="118" y="319"/>
                </a:cubicBezTo>
                <a:cubicBezTo>
                  <a:pt x="112" y="319"/>
                  <a:pt x="106" y="326"/>
                  <a:pt x="100" y="325"/>
                </a:cubicBezTo>
                <a:cubicBezTo>
                  <a:pt x="87" y="324"/>
                  <a:pt x="64" y="313"/>
                  <a:pt x="64" y="313"/>
                </a:cubicBezTo>
                <a:cubicBezTo>
                  <a:pt x="31" y="319"/>
                  <a:pt x="10" y="319"/>
                  <a:pt x="22" y="355"/>
                </a:cubicBezTo>
                <a:cubicBezTo>
                  <a:pt x="10" y="391"/>
                  <a:pt x="0" y="430"/>
                  <a:pt x="46" y="445"/>
                </a:cubicBezTo>
                <a:cubicBezTo>
                  <a:pt x="54" y="469"/>
                  <a:pt x="61" y="479"/>
                  <a:pt x="82" y="493"/>
                </a:cubicBezTo>
                <a:cubicBezTo>
                  <a:pt x="90" y="505"/>
                  <a:pt x="98" y="517"/>
                  <a:pt x="106" y="529"/>
                </a:cubicBezTo>
                <a:cubicBezTo>
                  <a:pt x="114" y="541"/>
                  <a:pt x="82" y="545"/>
                  <a:pt x="70" y="553"/>
                </a:cubicBezTo>
                <a:cubicBezTo>
                  <a:pt x="45" y="570"/>
                  <a:pt x="59" y="563"/>
                  <a:pt x="28" y="571"/>
                </a:cubicBezTo>
                <a:cubicBezTo>
                  <a:pt x="36" y="595"/>
                  <a:pt x="61" y="617"/>
                  <a:pt x="82" y="631"/>
                </a:cubicBezTo>
                <a:cubicBezTo>
                  <a:pt x="89" y="620"/>
                  <a:pt x="92" y="605"/>
                  <a:pt x="100" y="595"/>
                </a:cubicBezTo>
                <a:cubicBezTo>
                  <a:pt x="113" y="579"/>
                  <a:pt x="120" y="586"/>
                  <a:pt x="136" y="577"/>
                </a:cubicBezTo>
                <a:cubicBezTo>
                  <a:pt x="198" y="543"/>
                  <a:pt x="149" y="561"/>
                  <a:pt x="190" y="547"/>
                </a:cubicBezTo>
                <a:cubicBezTo>
                  <a:pt x="192" y="553"/>
                  <a:pt x="200" y="560"/>
                  <a:pt x="196" y="565"/>
                </a:cubicBezTo>
                <a:cubicBezTo>
                  <a:pt x="188" y="577"/>
                  <a:pt x="160" y="589"/>
                  <a:pt x="160" y="589"/>
                </a:cubicBezTo>
                <a:cubicBezTo>
                  <a:pt x="137" y="623"/>
                  <a:pt x="105" y="609"/>
                  <a:pt x="166" y="619"/>
                </a:cubicBezTo>
                <a:cubicBezTo>
                  <a:pt x="203" y="675"/>
                  <a:pt x="230" y="620"/>
                  <a:pt x="268" y="613"/>
                </a:cubicBezTo>
                <a:cubicBezTo>
                  <a:pt x="296" y="608"/>
                  <a:pt x="324" y="609"/>
                  <a:pt x="352" y="607"/>
                </a:cubicBezTo>
                <a:cubicBezTo>
                  <a:pt x="374" y="614"/>
                  <a:pt x="396" y="618"/>
                  <a:pt x="418" y="625"/>
                </a:cubicBezTo>
                <a:cubicBezTo>
                  <a:pt x="452" y="602"/>
                  <a:pt x="487" y="572"/>
                  <a:pt x="526" y="559"/>
                </a:cubicBezTo>
                <a:cubicBezTo>
                  <a:pt x="532" y="561"/>
                  <a:pt x="539" y="561"/>
                  <a:pt x="544" y="565"/>
                </a:cubicBezTo>
                <a:cubicBezTo>
                  <a:pt x="550" y="570"/>
                  <a:pt x="550" y="579"/>
                  <a:pt x="556" y="583"/>
                </a:cubicBezTo>
                <a:cubicBezTo>
                  <a:pt x="567" y="590"/>
                  <a:pt x="592" y="595"/>
                  <a:pt x="592" y="595"/>
                </a:cubicBezTo>
                <a:cubicBezTo>
                  <a:pt x="612" y="588"/>
                  <a:pt x="626" y="578"/>
                  <a:pt x="646" y="571"/>
                </a:cubicBezTo>
                <a:cubicBezTo>
                  <a:pt x="690" y="586"/>
                  <a:pt x="670" y="580"/>
                  <a:pt x="706" y="589"/>
                </a:cubicBezTo>
                <a:cubicBezTo>
                  <a:pt x="749" y="575"/>
                  <a:pt x="731" y="584"/>
                  <a:pt x="760" y="565"/>
                </a:cubicBezTo>
                <a:cubicBezTo>
                  <a:pt x="772" y="602"/>
                  <a:pt x="743" y="595"/>
                  <a:pt x="778" y="607"/>
                </a:cubicBezTo>
                <a:cubicBezTo>
                  <a:pt x="805" y="567"/>
                  <a:pt x="794" y="514"/>
                  <a:pt x="820" y="475"/>
                </a:cubicBezTo>
                <a:cubicBezTo>
                  <a:pt x="827" y="464"/>
                  <a:pt x="829" y="448"/>
                  <a:pt x="838" y="439"/>
                </a:cubicBezTo>
                <a:cubicBezTo>
                  <a:pt x="848" y="429"/>
                  <a:pt x="874" y="415"/>
                  <a:pt x="874" y="415"/>
                </a:cubicBezTo>
                <a:cubicBezTo>
                  <a:pt x="881" y="404"/>
                  <a:pt x="883" y="388"/>
                  <a:pt x="892" y="379"/>
                </a:cubicBezTo>
                <a:cubicBezTo>
                  <a:pt x="902" y="369"/>
                  <a:pt x="928" y="355"/>
                  <a:pt x="928" y="355"/>
                </a:cubicBezTo>
                <a:cubicBezTo>
                  <a:pt x="940" y="320"/>
                  <a:pt x="925" y="352"/>
                  <a:pt x="952" y="325"/>
                </a:cubicBezTo>
                <a:cubicBezTo>
                  <a:pt x="963" y="314"/>
                  <a:pt x="975" y="286"/>
                  <a:pt x="982" y="271"/>
                </a:cubicBezTo>
                <a:cubicBezTo>
                  <a:pt x="1008" y="212"/>
                  <a:pt x="1025" y="142"/>
                  <a:pt x="1036" y="79"/>
                </a:cubicBezTo>
                <a:cubicBezTo>
                  <a:pt x="1023" y="41"/>
                  <a:pt x="988" y="42"/>
                  <a:pt x="952" y="37"/>
                </a:cubicBezTo>
                <a:cubicBezTo>
                  <a:pt x="940" y="33"/>
                  <a:pt x="928" y="29"/>
                  <a:pt x="916" y="25"/>
                </a:cubicBezTo>
                <a:cubicBezTo>
                  <a:pt x="889" y="16"/>
                  <a:pt x="832" y="13"/>
                  <a:pt x="832" y="13"/>
                </a:cubicBezTo>
                <a:cubicBezTo>
                  <a:pt x="805" y="4"/>
                  <a:pt x="788" y="0"/>
                  <a:pt x="760" y="7"/>
                </a:cubicBezTo>
                <a:cubicBezTo>
                  <a:pt x="738" y="0"/>
                  <a:pt x="728" y="8"/>
                  <a:pt x="706" y="1"/>
                </a:cubicBezTo>
                <a:cubicBezTo>
                  <a:pt x="698" y="3"/>
                  <a:pt x="688" y="2"/>
                  <a:pt x="682" y="7"/>
                </a:cubicBezTo>
                <a:cubicBezTo>
                  <a:pt x="675" y="12"/>
                  <a:pt x="676" y="36"/>
                  <a:pt x="676" y="19"/>
                </a:cubicBezTo>
                <a:close/>
              </a:path>
            </a:pathLst>
          </a:custGeom>
          <a:solidFill>
            <a:schemeClr val="accent1">
              <a:alpha val="50195"/>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40" name="Freeform 57"/>
          <p:cNvSpPr>
            <a:spLocks/>
          </p:cNvSpPr>
          <p:nvPr/>
        </p:nvSpPr>
        <p:spPr bwMode="auto">
          <a:xfrm>
            <a:off x="4600575" y="2224088"/>
            <a:ext cx="173038" cy="146050"/>
          </a:xfrm>
          <a:custGeom>
            <a:avLst/>
            <a:gdLst>
              <a:gd name="T0" fmla="*/ 0 w 114"/>
              <a:gd name="T1" fmla="*/ 0 h 96"/>
              <a:gd name="T2" fmla="*/ 2147483646 w 114"/>
              <a:gd name="T3" fmla="*/ 2147483646 h 96"/>
              <a:gd name="T4" fmla="*/ 2147483646 w 114"/>
              <a:gd name="T5" fmla="*/ 2147483646 h 96"/>
              <a:gd name="T6" fmla="*/ 2147483646 w 114"/>
              <a:gd name="T7" fmla="*/ 2147483646 h 96"/>
              <a:gd name="T8" fmla="*/ 2147483646 w 114"/>
              <a:gd name="T9" fmla="*/ 2147483646 h 96"/>
              <a:gd name="T10" fmla="*/ 2147483646 w 114"/>
              <a:gd name="T11" fmla="*/ 2147483646 h 96"/>
              <a:gd name="T12" fmla="*/ 2147483646 w 114"/>
              <a:gd name="T13" fmla="*/ 2147483646 h 96"/>
              <a:gd name="T14" fmla="*/ 0 w 114"/>
              <a:gd name="T15" fmla="*/ 0 h 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4" h="96">
                <a:moveTo>
                  <a:pt x="0" y="0"/>
                </a:moveTo>
                <a:cubicBezTo>
                  <a:pt x="4" y="6"/>
                  <a:pt x="6" y="14"/>
                  <a:pt x="12" y="18"/>
                </a:cubicBezTo>
                <a:cubicBezTo>
                  <a:pt x="23" y="25"/>
                  <a:pt x="48" y="30"/>
                  <a:pt x="48" y="30"/>
                </a:cubicBezTo>
                <a:cubicBezTo>
                  <a:pt x="53" y="46"/>
                  <a:pt x="63" y="79"/>
                  <a:pt x="78" y="84"/>
                </a:cubicBezTo>
                <a:cubicBezTo>
                  <a:pt x="90" y="88"/>
                  <a:pt x="114" y="96"/>
                  <a:pt x="114" y="96"/>
                </a:cubicBezTo>
                <a:cubicBezTo>
                  <a:pt x="108" y="74"/>
                  <a:pt x="112" y="46"/>
                  <a:pt x="96" y="30"/>
                </a:cubicBezTo>
                <a:cubicBezTo>
                  <a:pt x="86" y="20"/>
                  <a:pt x="60" y="6"/>
                  <a:pt x="60" y="6"/>
                </a:cubicBezTo>
                <a:cubicBezTo>
                  <a:pt x="25" y="13"/>
                  <a:pt x="19" y="29"/>
                  <a:pt x="0" y="0"/>
                </a:cubicBezTo>
                <a:close/>
              </a:path>
            </a:pathLst>
          </a:custGeom>
          <a:solidFill>
            <a:schemeClr val="accent1">
              <a:alpha val="50195"/>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41" name="Text Box 58"/>
          <p:cNvSpPr txBox="1">
            <a:spLocks noChangeArrowheads="1"/>
          </p:cNvSpPr>
          <p:nvPr/>
        </p:nvSpPr>
        <p:spPr bwMode="auto">
          <a:xfrm>
            <a:off x="4090988" y="1112839"/>
            <a:ext cx="8747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eaLnBrk="1" hangingPunct="1">
              <a:spcBef>
                <a:spcPct val="50000"/>
              </a:spcBef>
              <a:buFontTx/>
              <a:buNone/>
            </a:pPr>
            <a:r>
              <a:rPr lang="en-US" altLang="en-US" sz="1000" b="1">
                <a:solidFill>
                  <a:schemeClr val="tx1"/>
                </a:solidFill>
                <a:latin typeface="Arial" panose="020B0604020202020204" pitchFamily="34" charset="0"/>
              </a:rPr>
              <a:t>Russian States</a:t>
            </a:r>
          </a:p>
        </p:txBody>
      </p:sp>
      <p:sp>
        <p:nvSpPr>
          <p:cNvPr id="42042" name="Text Box 59"/>
          <p:cNvSpPr txBox="1">
            <a:spLocks noChangeArrowheads="1"/>
          </p:cNvSpPr>
          <p:nvPr/>
        </p:nvSpPr>
        <p:spPr bwMode="auto">
          <a:xfrm>
            <a:off x="4164014" y="1695451"/>
            <a:ext cx="13112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eaLnBrk="1" hangingPunct="1">
              <a:spcBef>
                <a:spcPct val="50000"/>
              </a:spcBef>
              <a:buFontTx/>
              <a:buNone/>
            </a:pPr>
            <a:r>
              <a:rPr lang="en-US" altLang="en-US" sz="1000" b="1">
                <a:solidFill>
                  <a:schemeClr val="tx1"/>
                </a:solidFill>
                <a:latin typeface="Arial" panose="020B0604020202020204" pitchFamily="34" charset="0"/>
              </a:rPr>
              <a:t>Khanate of the Golden Horde</a:t>
            </a:r>
          </a:p>
        </p:txBody>
      </p:sp>
      <p:sp>
        <p:nvSpPr>
          <p:cNvPr id="42043" name="Freeform 60"/>
          <p:cNvSpPr>
            <a:spLocks/>
          </p:cNvSpPr>
          <p:nvPr/>
        </p:nvSpPr>
        <p:spPr bwMode="auto">
          <a:xfrm>
            <a:off x="5319714" y="1604964"/>
            <a:ext cx="1012825" cy="701675"/>
          </a:xfrm>
          <a:custGeom>
            <a:avLst/>
            <a:gdLst>
              <a:gd name="T0" fmla="*/ 2147483646 w 667"/>
              <a:gd name="T1" fmla="*/ 2147483646 h 462"/>
              <a:gd name="T2" fmla="*/ 2147483646 w 667"/>
              <a:gd name="T3" fmla="*/ 2147483646 h 462"/>
              <a:gd name="T4" fmla="*/ 2147483646 w 667"/>
              <a:gd name="T5" fmla="*/ 2147483646 h 462"/>
              <a:gd name="T6" fmla="*/ 2147483646 w 667"/>
              <a:gd name="T7" fmla="*/ 2147483646 h 462"/>
              <a:gd name="T8" fmla="*/ 2147483646 w 667"/>
              <a:gd name="T9" fmla="*/ 2147483646 h 462"/>
              <a:gd name="T10" fmla="*/ 2147483646 w 667"/>
              <a:gd name="T11" fmla="*/ 2147483646 h 462"/>
              <a:gd name="T12" fmla="*/ 2147483646 w 667"/>
              <a:gd name="T13" fmla="*/ 2147483646 h 462"/>
              <a:gd name="T14" fmla="*/ 2147483646 w 667"/>
              <a:gd name="T15" fmla="*/ 2147483646 h 462"/>
              <a:gd name="T16" fmla="*/ 2147483646 w 667"/>
              <a:gd name="T17" fmla="*/ 2147483646 h 462"/>
              <a:gd name="T18" fmla="*/ 2147483646 w 667"/>
              <a:gd name="T19" fmla="*/ 2147483646 h 462"/>
              <a:gd name="T20" fmla="*/ 2147483646 w 667"/>
              <a:gd name="T21" fmla="*/ 0 h 462"/>
              <a:gd name="T22" fmla="*/ 2147483646 w 667"/>
              <a:gd name="T23" fmla="*/ 2147483646 h 462"/>
              <a:gd name="T24" fmla="*/ 2147483646 w 667"/>
              <a:gd name="T25" fmla="*/ 2147483646 h 462"/>
              <a:gd name="T26" fmla="*/ 2147483646 w 667"/>
              <a:gd name="T27" fmla="*/ 2147483646 h 462"/>
              <a:gd name="T28" fmla="*/ 2147483646 w 667"/>
              <a:gd name="T29" fmla="*/ 2147483646 h 462"/>
              <a:gd name="T30" fmla="*/ 2147483646 w 667"/>
              <a:gd name="T31" fmla="*/ 2147483646 h 462"/>
              <a:gd name="T32" fmla="*/ 2147483646 w 667"/>
              <a:gd name="T33" fmla="*/ 2147483646 h 462"/>
              <a:gd name="T34" fmla="*/ 2147483646 w 667"/>
              <a:gd name="T35" fmla="*/ 2147483646 h 462"/>
              <a:gd name="T36" fmla="*/ 2147483646 w 667"/>
              <a:gd name="T37" fmla="*/ 2147483646 h 462"/>
              <a:gd name="T38" fmla="*/ 0 w 667"/>
              <a:gd name="T39" fmla="*/ 2147483646 h 462"/>
              <a:gd name="T40" fmla="*/ 2147483646 w 667"/>
              <a:gd name="T41" fmla="*/ 2147483646 h 4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67" h="462">
                <a:moveTo>
                  <a:pt x="12" y="408"/>
                </a:moveTo>
                <a:cubicBezTo>
                  <a:pt x="55" y="415"/>
                  <a:pt x="95" y="404"/>
                  <a:pt x="138" y="414"/>
                </a:cubicBezTo>
                <a:cubicBezTo>
                  <a:pt x="197" y="427"/>
                  <a:pt x="253" y="455"/>
                  <a:pt x="312" y="462"/>
                </a:cubicBezTo>
                <a:cubicBezTo>
                  <a:pt x="382" y="439"/>
                  <a:pt x="450" y="414"/>
                  <a:pt x="522" y="402"/>
                </a:cubicBezTo>
                <a:cubicBezTo>
                  <a:pt x="562" y="415"/>
                  <a:pt x="554" y="383"/>
                  <a:pt x="588" y="372"/>
                </a:cubicBezTo>
                <a:cubicBezTo>
                  <a:pt x="602" y="351"/>
                  <a:pt x="612" y="344"/>
                  <a:pt x="636" y="336"/>
                </a:cubicBezTo>
                <a:cubicBezTo>
                  <a:pt x="667" y="290"/>
                  <a:pt x="654" y="254"/>
                  <a:pt x="648" y="192"/>
                </a:cubicBezTo>
                <a:cubicBezTo>
                  <a:pt x="643" y="139"/>
                  <a:pt x="611" y="125"/>
                  <a:pt x="570" y="102"/>
                </a:cubicBezTo>
                <a:cubicBezTo>
                  <a:pt x="545" y="88"/>
                  <a:pt x="522" y="70"/>
                  <a:pt x="498" y="54"/>
                </a:cubicBezTo>
                <a:cubicBezTo>
                  <a:pt x="488" y="47"/>
                  <a:pt x="449" y="43"/>
                  <a:pt x="444" y="42"/>
                </a:cubicBezTo>
                <a:cubicBezTo>
                  <a:pt x="403" y="33"/>
                  <a:pt x="368" y="13"/>
                  <a:pt x="330" y="0"/>
                </a:cubicBezTo>
                <a:cubicBezTo>
                  <a:pt x="290" y="4"/>
                  <a:pt x="255" y="8"/>
                  <a:pt x="216" y="18"/>
                </a:cubicBezTo>
                <a:cubicBezTo>
                  <a:pt x="203" y="56"/>
                  <a:pt x="186" y="89"/>
                  <a:pt x="174" y="126"/>
                </a:cubicBezTo>
                <a:cubicBezTo>
                  <a:pt x="169" y="142"/>
                  <a:pt x="147" y="148"/>
                  <a:pt x="138" y="162"/>
                </a:cubicBezTo>
                <a:cubicBezTo>
                  <a:pt x="122" y="185"/>
                  <a:pt x="133" y="178"/>
                  <a:pt x="108" y="186"/>
                </a:cubicBezTo>
                <a:cubicBezTo>
                  <a:pt x="101" y="197"/>
                  <a:pt x="99" y="213"/>
                  <a:pt x="90" y="222"/>
                </a:cubicBezTo>
                <a:cubicBezTo>
                  <a:pt x="81" y="231"/>
                  <a:pt x="65" y="233"/>
                  <a:pt x="54" y="240"/>
                </a:cubicBezTo>
                <a:cubicBezTo>
                  <a:pt x="50" y="252"/>
                  <a:pt x="46" y="264"/>
                  <a:pt x="42" y="276"/>
                </a:cubicBezTo>
                <a:cubicBezTo>
                  <a:pt x="37" y="290"/>
                  <a:pt x="23" y="298"/>
                  <a:pt x="18" y="312"/>
                </a:cubicBezTo>
                <a:cubicBezTo>
                  <a:pt x="10" y="336"/>
                  <a:pt x="6" y="360"/>
                  <a:pt x="0" y="384"/>
                </a:cubicBezTo>
                <a:cubicBezTo>
                  <a:pt x="7" y="405"/>
                  <a:pt x="2" y="398"/>
                  <a:pt x="12" y="408"/>
                </a:cubicBezTo>
                <a:close/>
              </a:path>
            </a:pathLst>
          </a:custGeom>
          <a:solidFill>
            <a:srgbClr val="FFCC00">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44" name="Text Box 61"/>
          <p:cNvSpPr txBox="1">
            <a:spLocks noChangeArrowheads="1"/>
          </p:cNvSpPr>
          <p:nvPr/>
        </p:nvSpPr>
        <p:spPr bwMode="auto">
          <a:xfrm>
            <a:off x="5475289" y="1695451"/>
            <a:ext cx="10191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eaLnBrk="1" hangingPunct="1">
              <a:spcBef>
                <a:spcPct val="50000"/>
              </a:spcBef>
              <a:buFontTx/>
              <a:buNone/>
            </a:pPr>
            <a:r>
              <a:rPr lang="en-US" altLang="en-US" sz="1000" b="1">
                <a:solidFill>
                  <a:schemeClr val="tx1"/>
                </a:solidFill>
                <a:latin typeface="Arial" panose="020B0604020202020204" pitchFamily="34" charset="0"/>
              </a:rPr>
              <a:t>Jagatai Khanate</a:t>
            </a:r>
          </a:p>
        </p:txBody>
      </p:sp>
      <p:sp>
        <p:nvSpPr>
          <p:cNvPr id="42045" name="Freeform 62"/>
          <p:cNvSpPr>
            <a:spLocks/>
          </p:cNvSpPr>
          <p:nvPr/>
        </p:nvSpPr>
        <p:spPr bwMode="auto">
          <a:xfrm>
            <a:off x="6535739" y="1831975"/>
            <a:ext cx="1881187" cy="1593850"/>
          </a:xfrm>
          <a:custGeom>
            <a:avLst/>
            <a:gdLst>
              <a:gd name="T0" fmla="*/ 2147483646 w 1239"/>
              <a:gd name="T1" fmla="*/ 2147483646 h 1050"/>
              <a:gd name="T2" fmla="*/ 2147483646 w 1239"/>
              <a:gd name="T3" fmla="*/ 2147483646 h 1050"/>
              <a:gd name="T4" fmla="*/ 2147483646 w 1239"/>
              <a:gd name="T5" fmla="*/ 2147483646 h 1050"/>
              <a:gd name="T6" fmla="*/ 2147483646 w 1239"/>
              <a:gd name="T7" fmla="*/ 2147483646 h 1050"/>
              <a:gd name="T8" fmla="*/ 2147483646 w 1239"/>
              <a:gd name="T9" fmla="*/ 2147483646 h 1050"/>
              <a:gd name="T10" fmla="*/ 2147483646 w 1239"/>
              <a:gd name="T11" fmla="*/ 2147483646 h 1050"/>
              <a:gd name="T12" fmla="*/ 2147483646 w 1239"/>
              <a:gd name="T13" fmla="*/ 2147483646 h 1050"/>
              <a:gd name="T14" fmla="*/ 2147483646 w 1239"/>
              <a:gd name="T15" fmla="*/ 2147483646 h 1050"/>
              <a:gd name="T16" fmla="*/ 2147483646 w 1239"/>
              <a:gd name="T17" fmla="*/ 2147483646 h 1050"/>
              <a:gd name="T18" fmla="*/ 2147483646 w 1239"/>
              <a:gd name="T19" fmla="*/ 2147483646 h 1050"/>
              <a:gd name="T20" fmla="*/ 2147483646 w 1239"/>
              <a:gd name="T21" fmla="*/ 2147483646 h 1050"/>
              <a:gd name="T22" fmla="*/ 2147483646 w 1239"/>
              <a:gd name="T23" fmla="*/ 2147483646 h 1050"/>
              <a:gd name="T24" fmla="*/ 2147483646 w 1239"/>
              <a:gd name="T25" fmla="*/ 2147483646 h 1050"/>
              <a:gd name="T26" fmla="*/ 2147483646 w 1239"/>
              <a:gd name="T27" fmla="*/ 2147483646 h 1050"/>
              <a:gd name="T28" fmla="*/ 2147483646 w 1239"/>
              <a:gd name="T29" fmla="*/ 2147483646 h 1050"/>
              <a:gd name="T30" fmla="*/ 2147483646 w 1239"/>
              <a:gd name="T31" fmla="*/ 2147483646 h 1050"/>
              <a:gd name="T32" fmla="*/ 2147483646 w 1239"/>
              <a:gd name="T33" fmla="*/ 2147483646 h 1050"/>
              <a:gd name="T34" fmla="*/ 2147483646 w 1239"/>
              <a:gd name="T35" fmla="*/ 2147483646 h 1050"/>
              <a:gd name="T36" fmla="*/ 2147483646 w 1239"/>
              <a:gd name="T37" fmla="*/ 2147483646 h 1050"/>
              <a:gd name="T38" fmla="*/ 2147483646 w 1239"/>
              <a:gd name="T39" fmla="*/ 2147483646 h 1050"/>
              <a:gd name="T40" fmla="*/ 2147483646 w 1239"/>
              <a:gd name="T41" fmla="*/ 2147483646 h 1050"/>
              <a:gd name="T42" fmla="*/ 2147483646 w 1239"/>
              <a:gd name="T43" fmla="*/ 2147483646 h 1050"/>
              <a:gd name="T44" fmla="*/ 2147483646 w 1239"/>
              <a:gd name="T45" fmla="*/ 2147483646 h 1050"/>
              <a:gd name="T46" fmla="*/ 2147483646 w 1239"/>
              <a:gd name="T47" fmla="*/ 2147483646 h 1050"/>
              <a:gd name="T48" fmla="*/ 2147483646 w 1239"/>
              <a:gd name="T49" fmla="*/ 2147483646 h 1050"/>
              <a:gd name="T50" fmla="*/ 2147483646 w 1239"/>
              <a:gd name="T51" fmla="*/ 2147483646 h 1050"/>
              <a:gd name="T52" fmla="*/ 2147483646 w 1239"/>
              <a:gd name="T53" fmla="*/ 2147483646 h 1050"/>
              <a:gd name="T54" fmla="*/ 2147483646 w 1239"/>
              <a:gd name="T55" fmla="*/ 2147483646 h 1050"/>
              <a:gd name="T56" fmla="*/ 2147483646 w 1239"/>
              <a:gd name="T57" fmla="*/ 2147483646 h 1050"/>
              <a:gd name="T58" fmla="*/ 2147483646 w 1239"/>
              <a:gd name="T59" fmla="*/ 2147483646 h 1050"/>
              <a:gd name="T60" fmla="*/ 2147483646 w 1239"/>
              <a:gd name="T61" fmla="*/ 2147483646 h 1050"/>
              <a:gd name="T62" fmla="*/ 2147483646 w 1239"/>
              <a:gd name="T63" fmla="*/ 2147483646 h 1050"/>
              <a:gd name="T64" fmla="*/ 2147483646 w 1239"/>
              <a:gd name="T65" fmla="*/ 2147483646 h 1050"/>
              <a:gd name="T66" fmla="*/ 2147483646 w 1239"/>
              <a:gd name="T67" fmla="*/ 2147483646 h 1050"/>
              <a:gd name="T68" fmla="*/ 2147483646 w 1239"/>
              <a:gd name="T69" fmla="*/ 2147483646 h 1050"/>
              <a:gd name="T70" fmla="*/ 2147483646 w 1239"/>
              <a:gd name="T71" fmla="*/ 2147483646 h 1050"/>
              <a:gd name="T72" fmla="*/ 2147483646 w 1239"/>
              <a:gd name="T73" fmla="*/ 2147483646 h 1050"/>
              <a:gd name="T74" fmla="*/ 2147483646 w 1239"/>
              <a:gd name="T75" fmla="*/ 2147483646 h 1050"/>
              <a:gd name="T76" fmla="*/ 2147483646 w 1239"/>
              <a:gd name="T77" fmla="*/ 2147483646 h 10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39" h="1050">
                <a:moveTo>
                  <a:pt x="1221" y="0"/>
                </a:moveTo>
                <a:cubicBezTo>
                  <a:pt x="1215" y="6"/>
                  <a:pt x="1207" y="11"/>
                  <a:pt x="1203" y="18"/>
                </a:cubicBezTo>
                <a:cubicBezTo>
                  <a:pt x="1186" y="48"/>
                  <a:pt x="1207" y="71"/>
                  <a:pt x="1167" y="84"/>
                </a:cubicBezTo>
                <a:cubicBezTo>
                  <a:pt x="1163" y="90"/>
                  <a:pt x="1160" y="97"/>
                  <a:pt x="1155" y="102"/>
                </a:cubicBezTo>
                <a:cubicBezTo>
                  <a:pt x="1150" y="107"/>
                  <a:pt x="1142" y="108"/>
                  <a:pt x="1137" y="114"/>
                </a:cubicBezTo>
                <a:cubicBezTo>
                  <a:pt x="1133" y="119"/>
                  <a:pt x="1136" y="128"/>
                  <a:pt x="1131" y="132"/>
                </a:cubicBezTo>
                <a:cubicBezTo>
                  <a:pt x="1121" y="139"/>
                  <a:pt x="1106" y="137"/>
                  <a:pt x="1095" y="144"/>
                </a:cubicBezTo>
                <a:cubicBezTo>
                  <a:pt x="1083" y="152"/>
                  <a:pt x="1059" y="168"/>
                  <a:pt x="1059" y="168"/>
                </a:cubicBezTo>
                <a:cubicBezTo>
                  <a:pt x="1030" y="254"/>
                  <a:pt x="967" y="268"/>
                  <a:pt x="885" y="276"/>
                </a:cubicBezTo>
                <a:cubicBezTo>
                  <a:pt x="827" y="295"/>
                  <a:pt x="772" y="316"/>
                  <a:pt x="711" y="324"/>
                </a:cubicBezTo>
                <a:cubicBezTo>
                  <a:pt x="679" y="335"/>
                  <a:pt x="698" y="326"/>
                  <a:pt x="657" y="354"/>
                </a:cubicBezTo>
                <a:cubicBezTo>
                  <a:pt x="637" y="367"/>
                  <a:pt x="607" y="380"/>
                  <a:pt x="585" y="390"/>
                </a:cubicBezTo>
                <a:cubicBezTo>
                  <a:pt x="566" y="398"/>
                  <a:pt x="531" y="402"/>
                  <a:pt x="513" y="414"/>
                </a:cubicBezTo>
                <a:cubicBezTo>
                  <a:pt x="490" y="430"/>
                  <a:pt x="502" y="424"/>
                  <a:pt x="477" y="432"/>
                </a:cubicBezTo>
                <a:cubicBezTo>
                  <a:pt x="459" y="426"/>
                  <a:pt x="441" y="420"/>
                  <a:pt x="423" y="414"/>
                </a:cubicBezTo>
                <a:cubicBezTo>
                  <a:pt x="417" y="412"/>
                  <a:pt x="405" y="408"/>
                  <a:pt x="405" y="408"/>
                </a:cubicBezTo>
                <a:cubicBezTo>
                  <a:pt x="395" y="410"/>
                  <a:pt x="384" y="409"/>
                  <a:pt x="375" y="414"/>
                </a:cubicBezTo>
                <a:cubicBezTo>
                  <a:pt x="348" y="429"/>
                  <a:pt x="360" y="479"/>
                  <a:pt x="321" y="492"/>
                </a:cubicBezTo>
                <a:cubicBezTo>
                  <a:pt x="286" y="480"/>
                  <a:pt x="318" y="495"/>
                  <a:pt x="291" y="468"/>
                </a:cubicBezTo>
                <a:cubicBezTo>
                  <a:pt x="275" y="452"/>
                  <a:pt x="251" y="449"/>
                  <a:pt x="231" y="444"/>
                </a:cubicBezTo>
                <a:cubicBezTo>
                  <a:pt x="229" y="425"/>
                  <a:pt x="236" y="389"/>
                  <a:pt x="207" y="384"/>
                </a:cubicBezTo>
                <a:cubicBezTo>
                  <a:pt x="195" y="382"/>
                  <a:pt x="180" y="398"/>
                  <a:pt x="171" y="402"/>
                </a:cubicBezTo>
                <a:cubicBezTo>
                  <a:pt x="159" y="407"/>
                  <a:pt x="147" y="410"/>
                  <a:pt x="135" y="414"/>
                </a:cubicBezTo>
                <a:cubicBezTo>
                  <a:pt x="123" y="418"/>
                  <a:pt x="99" y="426"/>
                  <a:pt x="99" y="426"/>
                </a:cubicBezTo>
                <a:cubicBezTo>
                  <a:pt x="51" y="410"/>
                  <a:pt x="111" y="426"/>
                  <a:pt x="63" y="426"/>
                </a:cubicBezTo>
                <a:cubicBezTo>
                  <a:pt x="42" y="426"/>
                  <a:pt x="28" y="420"/>
                  <a:pt x="9" y="414"/>
                </a:cubicBezTo>
                <a:cubicBezTo>
                  <a:pt x="0" y="442"/>
                  <a:pt x="5" y="462"/>
                  <a:pt x="21" y="486"/>
                </a:cubicBezTo>
                <a:cubicBezTo>
                  <a:pt x="42" y="454"/>
                  <a:pt x="37" y="475"/>
                  <a:pt x="69" y="486"/>
                </a:cubicBezTo>
                <a:cubicBezTo>
                  <a:pt x="73" y="481"/>
                  <a:pt x="91" y="450"/>
                  <a:pt x="99" y="450"/>
                </a:cubicBezTo>
                <a:cubicBezTo>
                  <a:pt x="106" y="450"/>
                  <a:pt x="105" y="463"/>
                  <a:pt x="111" y="468"/>
                </a:cubicBezTo>
                <a:cubicBezTo>
                  <a:pt x="116" y="472"/>
                  <a:pt x="123" y="472"/>
                  <a:pt x="129" y="474"/>
                </a:cubicBezTo>
                <a:cubicBezTo>
                  <a:pt x="135" y="472"/>
                  <a:pt x="143" y="464"/>
                  <a:pt x="147" y="468"/>
                </a:cubicBezTo>
                <a:cubicBezTo>
                  <a:pt x="156" y="477"/>
                  <a:pt x="159" y="504"/>
                  <a:pt x="159" y="504"/>
                </a:cubicBezTo>
                <a:cubicBezTo>
                  <a:pt x="155" y="515"/>
                  <a:pt x="148" y="548"/>
                  <a:pt x="135" y="558"/>
                </a:cubicBezTo>
                <a:cubicBezTo>
                  <a:pt x="125" y="566"/>
                  <a:pt x="110" y="569"/>
                  <a:pt x="99" y="576"/>
                </a:cubicBezTo>
                <a:cubicBezTo>
                  <a:pt x="97" y="582"/>
                  <a:pt x="92" y="588"/>
                  <a:pt x="93" y="594"/>
                </a:cubicBezTo>
                <a:cubicBezTo>
                  <a:pt x="95" y="611"/>
                  <a:pt x="109" y="663"/>
                  <a:pt x="117" y="678"/>
                </a:cubicBezTo>
                <a:cubicBezTo>
                  <a:pt x="124" y="691"/>
                  <a:pt x="136" y="700"/>
                  <a:pt x="141" y="714"/>
                </a:cubicBezTo>
                <a:cubicBezTo>
                  <a:pt x="154" y="752"/>
                  <a:pt x="158" y="790"/>
                  <a:pt x="171" y="828"/>
                </a:cubicBezTo>
                <a:cubicBezTo>
                  <a:pt x="175" y="840"/>
                  <a:pt x="195" y="836"/>
                  <a:pt x="207" y="840"/>
                </a:cubicBezTo>
                <a:cubicBezTo>
                  <a:pt x="228" y="847"/>
                  <a:pt x="244" y="858"/>
                  <a:pt x="267" y="864"/>
                </a:cubicBezTo>
                <a:cubicBezTo>
                  <a:pt x="289" y="897"/>
                  <a:pt x="336" y="914"/>
                  <a:pt x="369" y="936"/>
                </a:cubicBezTo>
                <a:cubicBezTo>
                  <a:pt x="380" y="943"/>
                  <a:pt x="393" y="944"/>
                  <a:pt x="405" y="948"/>
                </a:cubicBezTo>
                <a:cubicBezTo>
                  <a:pt x="411" y="950"/>
                  <a:pt x="423" y="954"/>
                  <a:pt x="423" y="954"/>
                </a:cubicBezTo>
                <a:cubicBezTo>
                  <a:pt x="434" y="986"/>
                  <a:pt x="449" y="1001"/>
                  <a:pt x="411" y="1014"/>
                </a:cubicBezTo>
                <a:cubicBezTo>
                  <a:pt x="407" y="1020"/>
                  <a:pt x="397" y="1025"/>
                  <a:pt x="399" y="1032"/>
                </a:cubicBezTo>
                <a:cubicBezTo>
                  <a:pt x="403" y="1050"/>
                  <a:pt x="453" y="1026"/>
                  <a:pt x="453" y="1026"/>
                </a:cubicBezTo>
                <a:cubicBezTo>
                  <a:pt x="474" y="994"/>
                  <a:pt x="455" y="1008"/>
                  <a:pt x="435" y="978"/>
                </a:cubicBezTo>
                <a:cubicBezTo>
                  <a:pt x="451" y="967"/>
                  <a:pt x="489" y="954"/>
                  <a:pt x="489" y="954"/>
                </a:cubicBezTo>
                <a:cubicBezTo>
                  <a:pt x="497" y="929"/>
                  <a:pt x="505" y="921"/>
                  <a:pt x="531" y="930"/>
                </a:cubicBezTo>
                <a:cubicBezTo>
                  <a:pt x="555" y="922"/>
                  <a:pt x="560" y="910"/>
                  <a:pt x="585" y="918"/>
                </a:cubicBezTo>
                <a:cubicBezTo>
                  <a:pt x="601" y="907"/>
                  <a:pt x="621" y="896"/>
                  <a:pt x="639" y="888"/>
                </a:cubicBezTo>
                <a:cubicBezTo>
                  <a:pt x="651" y="883"/>
                  <a:pt x="675" y="876"/>
                  <a:pt x="675" y="876"/>
                </a:cubicBezTo>
                <a:cubicBezTo>
                  <a:pt x="683" y="852"/>
                  <a:pt x="691" y="828"/>
                  <a:pt x="699" y="804"/>
                </a:cubicBezTo>
                <a:cubicBezTo>
                  <a:pt x="701" y="798"/>
                  <a:pt x="699" y="788"/>
                  <a:pt x="705" y="786"/>
                </a:cubicBezTo>
                <a:cubicBezTo>
                  <a:pt x="717" y="782"/>
                  <a:pt x="741" y="774"/>
                  <a:pt x="741" y="774"/>
                </a:cubicBezTo>
                <a:cubicBezTo>
                  <a:pt x="758" y="749"/>
                  <a:pt x="751" y="744"/>
                  <a:pt x="735" y="720"/>
                </a:cubicBezTo>
                <a:cubicBezTo>
                  <a:pt x="739" y="698"/>
                  <a:pt x="739" y="638"/>
                  <a:pt x="723" y="618"/>
                </a:cubicBezTo>
                <a:cubicBezTo>
                  <a:pt x="719" y="613"/>
                  <a:pt x="711" y="614"/>
                  <a:pt x="705" y="612"/>
                </a:cubicBezTo>
                <a:cubicBezTo>
                  <a:pt x="687" y="586"/>
                  <a:pt x="691" y="570"/>
                  <a:pt x="717" y="552"/>
                </a:cubicBezTo>
                <a:cubicBezTo>
                  <a:pt x="732" y="529"/>
                  <a:pt x="750" y="521"/>
                  <a:pt x="717" y="510"/>
                </a:cubicBezTo>
                <a:cubicBezTo>
                  <a:pt x="686" y="531"/>
                  <a:pt x="671" y="515"/>
                  <a:pt x="645" y="498"/>
                </a:cubicBezTo>
                <a:cubicBezTo>
                  <a:pt x="643" y="492"/>
                  <a:pt x="635" y="485"/>
                  <a:pt x="639" y="480"/>
                </a:cubicBezTo>
                <a:cubicBezTo>
                  <a:pt x="647" y="468"/>
                  <a:pt x="675" y="456"/>
                  <a:pt x="675" y="456"/>
                </a:cubicBezTo>
                <a:cubicBezTo>
                  <a:pt x="689" y="436"/>
                  <a:pt x="706" y="425"/>
                  <a:pt x="723" y="408"/>
                </a:cubicBezTo>
                <a:cubicBezTo>
                  <a:pt x="764" y="418"/>
                  <a:pt x="746" y="422"/>
                  <a:pt x="735" y="456"/>
                </a:cubicBezTo>
                <a:cubicBezTo>
                  <a:pt x="750" y="502"/>
                  <a:pt x="756" y="462"/>
                  <a:pt x="771" y="450"/>
                </a:cubicBezTo>
                <a:cubicBezTo>
                  <a:pt x="781" y="442"/>
                  <a:pt x="796" y="439"/>
                  <a:pt x="807" y="432"/>
                </a:cubicBezTo>
                <a:cubicBezTo>
                  <a:pt x="809" y="426"/>
                  <a:pt x="808" y="418"/>
                  <a:pt x="813" y="414"/>
                </a:cubicBezTo>
                <a:cubicBezTo>
                  <a:pt x="823" y="407"/>
                  <a:pt x="849" y="402"/>
                  <a:pt x="849" y="402"/>
                </a:cubicBezTo>
                <a:cubicBezTo>
                  <a:pt x="863" y="404"/>
                  <a:pt x="877" y="409"/>
                  <a:pt x="891" y="408"/>
                </a:cubicBezTo>
                <a:cubicBezTo>
                  <a:pt x="904" y="407"/>
                  <a:pt x="927" y="396"/>
                  <a:pt x="927" y="396"/>
                </a:cubicBezTo>
                <a:cubicBezTo>
                  <a:pt x="970" y="410"/>
                  <a:pt x="935" y="383"/>
                  <a:pt x="963" y="366"/>
                </a:cubicBezTo>
                <a:cubicBezTo>
                  <a:pt x="982" y="354"/>
                  <a:pt x="1018" y="348"/>
                  <a:pt x="1041" y="342"/>
                </a:cubicBezTo>
                <a:cubicBezTo>
                  <a:pt x="1085" y="313"/>
                  <a:pt x="1112" y="268"/>
                  <a:pt x="1155" y="240"/>
                </a:cubicBezTo>
                <a:cubicBezTo>
                  <a:pt x="1183" y="198"/>
                  <a:pt x="1167" y="212"/>
                  <a:pt x="1197" y="192"/>
                </a:cubicBezTo>
                <a:cubicBezTo>
                  <a:pt x="1206" y="164"/>
                  <a:pt x="1211" y="144"/>
                  <a:pt x="1227" y="120"/>
                </a:cubicBezTo>
                <a:cubicBezTo>
                  <a:pt x="1233" y="92"/>
                  <a:pt x="1239" y="65"/>
                  <a:pt x="1239" y="36"/>
                </a:cubicBezTo>
                <a:cubicBezTo>
                  <a:pt x="1239" y="14"/>
                  <a:pt x="1208" y="13"/>
                  <a:pt x="1221" y="0"/>
                </a:cubicBezTo>
                <a:close/>
              </a:path>
            </a:pathLst>
          </a:custGeom>
          <a:solidFill>
            <a:srgbClr val="CC00CC">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46" name="Text Box 63"/>
          <p:cNvSpPr txBox="1">
            <a:spLocks noChangeArrowheads="1"/>
          </p:cNvSpPr>
          <p:nvPr/>
        </p:nvSpPr>
        <p:spPr bwMode="auto">
          <a:xfrm>
            <a:off x="6786564" y="2570164"/>
            <a:ext cx="8016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eaLnBrk="1" hangingPunct="1">
              <a:spcBef>
                <a:spcPct val="50000"/>
              </a:spcBef>
              <a:buFontTx/>
              <a:buNone/>
            </a:pPr>
            <a:r>
              <a:rPr lang="en-US" altLang="en-US" sz="1000" b="1">
                <a:solidFill>
                  <a:schemeClr val="tx1"/>
                </a:solidFill>
                <a:latin typeface="Arial" panose="020B0604020202020204" pitchFamily="34" charset="0"/>
              </a:rPr>
              <a:t>Ming China</a:t>
            </a:r>
          </a:p>
        </p:txBody>
      </p:sp>
      <p:sp>
        <p:nvSpPr>
          <p:cNvPr id="42047" name="Freeform 64"/>
          <p:cNvSpPr>
            <a:spLocks/>
          </p:cNvSpPr>
          <p:nvPr/>
        </p:nvSpPr>
        <p:spPr bwMode="auto">
          <a:xfrm>
            <a:off x="6629400" y="2825750"/>
            <a:ext cx="166688" cy="273050"/>
          </a:xfrm>
          <a:custGeom>
            <a:avLst/>
            <a:gdLst>
              <a:gd name="T0" fmla="*/ 2147483646 w 110"/>
              <a:gd name="T1" fmla="*/ 0 h 180"/>
              <a:gd name="T2" fmla="*/ 2147483646 w 110"/>
              <a:gd name="T3" fmla="*/ 2147483646 h 180"/>
              <a:gd name="T4" fmla="*/ 2147483646 w 110"/>
              <a:gd name="T5" fmla="*/ 2147483646 h 180"/>
              <a:gd name="T6" fmla="*/ 2147483646 w 110"/>
              <a:gd name="T7" fmla="*/ 2147483646 h 180"/>
              <a:gd name="T8" fmla="*/ 2147483646 w 110"/>
              <a:gd name="T9" fmla="*/ 2147483646 h 180"/>
              <a:gd name="T10" fmla="*/ 2147483646 w 110"/>
              <a:gd name="T11" fmla="*/ 2147483646 h 180"/>
              <a:gd name="T12" fmla="*/ 2147483646 w 110"/>
              <a:gd name="T13" fmla="*/ 2147483646 h 1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0" h="180">
                <a:moveTo>
                  <a:pt x="50" y="0"/>
                </a:moveTo>
                <a:cubicBezTo>
                  <a:pt x="61" y="32"/>
                  <a:pt x="76" y="47"/>
                  <a:pt x="38" y="60"/>
                </a:cubicBezTo>
                <a:cubicBezTo>
                  <a:pt x="20" y="87"/>
                  <a:pt x="0" y="123"/>
                  <a:pt x="44" y="138"/>
                </a:cubicBezTo>
                <a:cubicBezTo>
                  <a:pt x="55" y="154"/>
                  <a:pt x="55" y="160"/>
                  <a:pt x="74" y="168"/>
                </a:cubicBezTo>
                <a:cubicBezTo>
                  <a:pt x="86" y="173"/>
                  <a:pt x="110" y="180"/>
                  <a:pt x="110" y="180"/>
                </a:cubicBezTo>
                <a:cubicBezTo>
                  <a:pt x="104" y="156"/>
                  <a:pt x="96" y="144"/>
                  <a:pt x="104" y="120"/>
                </a:cubicBezTo>
                <a:cubicBezTo>
                  <a:pt x="96" y="97"/>
                  <a:pt x="93" y="36"/>
                  <a:pt x="56" y="54"/>
                </a:cubicBezTo>
              </a:path>
            </a:pathLst>
          </a:custGeom>
          <a:solidFill>
            <a:srgbClr val="CC00CC">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48" name="Freeform 65"/>
          <p:cNvSpPr>
            <a:spLocks/>
          </p:cNvSpPr>
          <p:nvPr/>
        </p:nvSpPr>
        <p:spPr bwMode="auto">
          <a:xfrm>
            <a:off x="4413250" y="2197100"/>
            <a:ext cx="1454150" cy="947738"/>
          </a:xfrm>
          <a:custGeom>
            <a:avLst/>
            <a:gdLst>
              <a:gd name="T0" fmla="*/ 2147483646 w 958"/>
              <a:gd name="T1" fmla="*/ 2147483646 h 625"/>
              <a:gd name="T2" fmla="*/ 2147483646 w 958"/>
              <a:gd name="T3" fmla="*/ 2147483646 h 625"/>
              <a:gd name="T4" fmla="*/ 2147483646 w 958"/>
              <a:gd name="T5" fmla="*/ 2147483646 h 625"/>
              <a:gd name="T6" fmla="*/ 2147483646 w 958"/>
              <a:gd name="T7" fmla="*/ 2147483646 h 625"/>
              <a:gd name="T8" fmla="*/ 2147483646 w 958"/>
              <a:gd name="T9" fmla="*/ 2147483646 h 625"/>
              <a:gd name="T10" fmla="*/ 2147483646 w 958"/>
              <a:gd name="T11" fmla="*/ 2147483646 h 625"/>
              <a:gd name="T12" fmla="*/ 2147483646 w 958"/>
              <a:gd name="T13" fmla="*/ 0 h 625"/>
              <a:gd name="T14" fmla="*/ 2147483646 w 958"/>
              <a:gd name="T15" fmla="*/ 2147483646 h 625"/>
              <a:gd name="T16" fmla="*/ 2147483646 w 958"/>
              <a:gd name="T17" fmla="*/ 2147483646 h 625"/>
              <a:gd name="T18" fmla="*/ 2147483646 w 958"/>
              <a:gd name="T19" fmla="*/ 2147483646 h 625"/>
              <a:gd name="T20" fmla="*/ 2147483646 w 958"/>
              <a:gd name="T21" fmla="*/ 2147483646 h 625"/>
              <a:gd name="T22" fmla="*/ 2147483646 w 958"/>
              <a:gd name="T23" fmla="*/ 2147483646 h 625"/>
              <a:gd name="T24" fmla="*/ 2147483646 w 958"/>
              <a:gd name="T25" fmla="*/ 2147483646 h 625"/>
              <a:gd name="T26" fmla="*/ 2147483646 w 958"/>
              <a:gd name="T27" fmla="*/ 2147483646 h 625"/>
              <a:gd name="T28" fmla="*/ 2147483646 w 958"/>
              <a:gd name="T29" fmla="*/ 2147483646 h 625"/>
              <a:gd name="T30" fmla="*/ 2147483646 w 958"/>
              <a:gd name="T31" fmla="*/ 2147483646 h 625"/>
              <a:gd name="T32" fmla="*/ 2147483646 w 958"/>
              <a:gd name="T33" fmla="*/ 2147483646 h 625"/>
              <a:gd name="T34" fmla="*/ 2147483646 w 958"/>
              <a:gd name="T35" fmla="*/ 2147483646 h 625"/>
              <a:gd name="T36" fmla="*/ 2147483646 w 958"/>
              <a:gd name="T37" fmla="*/ 2147483646 h 625"/>
              <a:gd name="T38" fmla="*/ 2147483646 w 958"/>
              <a:gd name="T39" fmla="*/ 2147483646 h 625"/>
              <a:gd name="T40" fmla="*/ 2147483646 w 958"/>
              <a:gd name="T41" fmla="*/ 2147483646 h 625"/>
              <a:gd name="T42" fmla="*/ 2147483646 w 958"/>
              <a:gd name="T43" fmla="*/ 2147483646 h 625"/>
              <a:gd name="T44" fmla="*/ 2147483646 w 958"/>
              <a:gd name="T45" fmla="*/ 2147483646 h 625"/>
              <a:gd name="T46" fmla="*/ 2147483646 w 958"/>
              <a:gd name="T47" fmla="*/ 2147483646 h 625"/>
              <a:gd name="T48" fmla="*/ 2147483646 w 958"/>
              <a:gd name="T49" fmla="*/ 2147483646 h 625"/>
              <a:gd name="T50" fmla="*/ 2147483646 w 958"/>
              <a:gd name="T51" fmla="*/ 2147483646 h 625"/>
              <a:gd name="T52" fmla="*/ 2147483646 w 958"/>
              <a:gd name="T53" fmla="*/ 2147483646 h 625"/>
              <a:gd name="T54" fmla="*/ 2147483646 w 958"/>
              <a:gd name="T55" fmla="*/ 2147483646 h 625"/>
              <a:gd name="T56" fmla="*/ 2147483646 w 958"/>
              <a:gd name="T57" fmla="*/ 2147483646 h 625"/>
              <a:gd name="T58" fmla="*/ 2147483646 w 958"/>
              <a:gd name="T59" fmla="*/ 2147483646 h 625"/>
              <a:gd name="T60" fmla="*/ 2147483646 w 958"/>
              <a:gd name="T61" fmla="*/ 2147483646 h 625"/>
              <a:gd name="T62" fmla="*/ 2147483646 w 958"/>
              <a:gd name="T63" fmla="*/ 2147483646 h 625"/>
              <a:gd name="T64" fmla="*/ 2147483646 w 958"/>
              <a:gd name="T65" fmla="*/ 2147483646 h 625"/>
              <a:gd name="T66" fmla="*/ 2147483646 w 958"/>
              <a:gd name="T67" fmla="*/ 2147483646 h 625"/>
              <a:gd name="T68" fmla="*/ 2147483646 w 958"/>
              <a:gd name="T69" fmla="*/ 2147483646 h 625"/>
              <a:gd name="T70" fmla="*/ 2147483646 w 958"/>
              <a:gd name="T71" fmla="*/ 2147483646 h 625"/>
              <a:gd name="T72" fmla="*/ 2147483646 w 958"/>
              <a:gd name="T73" fmla="*/ 2147483646 h 625"/>
              <a:gd name="T74" fmla="*/ 2147483646 w 958"/>
              <a:gd name="T75" fmla="*/ 2147483646 h 625"/>
              <a:gd name="T76" fmla="*/ 2147483646 w 958"/>
              <a:gd name="T77" fmla="*/ 2147483646 h 625"/>
              <a:gd name="T78" fmla="*/ 2147483646 w 958"/>
              <a:gd name="T79" fmla="*/ 2147483646 h 625"/>
              <a:gd name="T80" fmla="*/ 2147483646 w 958"/>
              <a:gd name="T81" fmla="*/ 2147483646 h 625"/>
              <a:gd name="T82" fmla="*/ 2147483646 w 958"/>
              <a:gd name="T83" fmla="*/ 2147483646 h 625"/>
              <a:gd name="T84" fmla="*/ 2147483646 w 958"/>
              <a:gd name="T85" fmla="*/ 2147483646 h 625"/>
              <a:gd name="T86" fmla="*/ 2147483646 w 958"/>
              <a:gd name="T87" fmla="*/ 2147483646 h 625"/>
              <a:gd name="T88" fmla="*/ 2147483646 w 958"/>
              <a:gd name="T89" fmla="*/ 2147483646 h 625"/>
              <a:gd name="T90" fmla="*/ 2147483646 w 958"/>
              <a:gd name="T91" fmla="*/ 2147483646 h 625"/>
              <a:gd name="T92" fmla="*/ 2147483646 w 958"/>
              <a:gd name="T93" fmla="*/ 2147483646 h 625"/>
              <a:gd name="T94" fmla="*/ 2147483646 w 958"/>
              <a:gd name="T95" fmla="*/ 2147483646 h 625"/>
              <a:gd name="T96" fmla="*/ 2147483646 w 958"/>
              <a:gd name="T97" fmla="*/ 2147483646 h 625"/>
              <a:gd name="T98" fmla="*/ 2147483646 w 958"/>
              <a:gd name="T99" fmla="*/ 2147483646 h 625"/>
              <a:gd name="T100" fmla="*/ 2147483646 w 958"/>
              <a:gd name="T101" fmla="*/ 2147483646 h 625"/>
              <a:gd name="T102" fmla="*/ 2147483646 w 958"/>
              <a:gd name="T103" fmla="*/ 2147483646 h 625"/>
              <a:gd name="T104" fmla="*/ 2147483646 w 958"/>
              <a:gd name="T105" fmla="*/ 2147483646 h 625"/>
              <a:gd name="T106" fmla="*/ 2147483646 w 958"/>
              <a:gd name="T107" fmla="*/ 2147483646 h 625"/>
              <a:gd name="T108" fmla="*/ 2147483646 w 958"/>
              <a:gd name="T109" fmla="*/ 2147483646 h 625"/>
              <a:gd name="T110" fmla="*/ 2147483646 w 958"/>
              <a:gd name="T111" fmla="*/ 2147483646 h 625"/>
              <a:gd name="T112" fmla="*/ 2147483646 w 958"/>
              <a:gd name="T113" fmla="*/ 2147483646 h 62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58" h="625">
                <a:moveTo>
                  <a:pt x="880" y="66"/>
                </a:moveTo>
                <a:cubicBezTo>
                  <a:pt x="847" y="77"/>
                  <a:pt x="830" y="61"/>
                  <a:pt x="802" y="48"/>
                </a:cubicBezTo>
                <a:cubicBezTo>
                  <a:pt x="756" y="28"/>
                  <a:pt x="701" y="19"/>
                  <a:pt x="652" y="12"/>
                </a:cubicBezTo>
                <a:cubicBezTo>
                  <a:pt x="569" y="20"/>
                  <a:pt x="592" y="12"/>
                  <a:pt x="556" y="66"/>
                </a:cubicBezTo>
                <a:cubicBezTo>
                  <a:pt x="519" y="59"/>
                  <a:pt x="517" y="54"/>
                  <a:pt x="508" y="18"/>
                </a:cubicBezTo>
                <a:cubicBezTo>
                  <a:pt x="469" y="31"/>
                  <a:pt x="509" y="24"/>
                  <a:pt x="478" y="6"/>
                </a:cubicBezTo>
                <a:cubicBezTo>
                  <a:pt x="469" y="1"/>
                  <a:pt x="458" y="2"/>
                  <a:pt x="448" y="0"/>
                </a:cubicBezTo>
                <a:cubicBezTo>
                  <a:pt x="405" y="29"/>
                  <a:pt x="426" y="27"/>
                  <a:pt x="388" y="18"/>
                </a:cubicBezTo>
                <a:cubicBezTo>
                  <a:pt x="364" y="24"/>
                  <a:pt x="348" y="28"/>
                  <a:pt x="328" y="42"/>
                </a:cubicBezTo>
                <a:cubicBezTo>
                  <a:pt x="306" y="74"/>
                  <a:pt x="324" y="107"/>
                  <a:pt x="352" y="126"/>
                </a:cubicBezTo>
                <a:cubicBezTo>
                  <a:pt x="372" y="186"/>
                  <a:pt x="341" y="93"/>
                  <a:pt x="364" y="168"/>
                </a:cubicBezTo>
                <a:cubicBezTo>
                  <a:pt x="368" y="180"/>
                  <a:pt x="376" y="204"/>
                  <a:pt x="376" y="204"/>
                </a:cubicBezTo>
                <a:cubicBezTo>
                  <a:pt x="381" y="237"/>
                  <a:pt x="404" y="281"/>
                  <a:pt x="364" y="294"/>
                </a:cubicBezTo>
                <a:cubicBezTo>
                  <a:pt x="315" y="261"/>
                  <a:pt x="342" y="272"/>
                  <a:pt x="280" y="264"/>
                </a:cubicBezTo>
                <a:cubicBezTo>
                  <a:pt x="262" y="237"/>
                  <a:pt x="251" y="236"/>
                  <a:pt x="280" y="216"/>
                </a:cubicBezTo>
                <a:cubicBezTo>
                  <a:pt x="278" y="201"/>
                  <a:pt x="279" y="140"/>
                  <a:pt x="256" y="126"/>
                </a:cubicBezTo>
                <a:cubicBezTo>
                  <a:pt x="245" y="119"/>
                  <a:pt x="220" y="114"/>
                  <a:pt x="220" y="114"/>
                </a:cubicBezTo>
                <a:cubicBezTo>
                  <a:pt x="197" y="122"/>
                  <a:pt x="162" y="117"/>
                  <a:pt x="136" y="120"/>
                </a:cubicBezTo>
                <a:cubicBezTo>
                  <a:pt x="124" y="124"/>
                  <a:pt x="112" y="128"/>
                  <a:pt x="100" y="132"/>
                </a:cubicBezTo>
                <a:cubicBezTo>
                  <a:pt x="94" y="134"/>
                  <a:pt x="82" y="138"/>
                  <a:pt x="82" y="138"/>
                </a:cubicBezTo>
                <a:cubicBezTo>
                  <a:pt x="61" y="170"/>
                  <a:pt x="51" y="211"/>
                  <a:pt x="34" y="246"/>
                </a:cubicBezTo>
                <a:cubicBezTo>
                  <a:pt x="31" y="252"/>
                  <a:pt x="25" y="257"/>
                  <a:pt x="22" y="264"/>
                </a:cubicBezTo>
                <a:cubicBezTo>
                  <a:pt x="17" y="276"/>
                  <a:pt x="10" y="300"/>
                  <a:pt x="10" y="300"/>
                </a:cubicBezTo>
                <a:cubicBezTo>
                  <a:pt x="25" y="345"/>
                  <a:pt x="0" y="289"/>
                  <a:pt x="46" y="324"/>
                </a:cubicBezTo>
                <a:cubicBezTo>
                  <a:pt x="57" y="333"/>
                  <a:pt x="62" y="348"/>
                  <a:pt x="70" y="360"/>
                </a:cubicBezTo>
                <a:cubicBezTo>
                  <a:pt x="74" y="365"/>
                  <a:pt x="82" y="363"/>
                  <a:pt x="88" y="366"/>
                </a:cubicBezTo>
                <a:cubicBezTo>
                  <a:pt x="113" y="379"/>
                  <a:pt x="119" y="395"/>
                  <a:pt x="148" y="402"/>
                </a:cubicBezTo>
                <a:cubicBezTo>
                  <a:pt x="154" y="406"/>
                  <a:pt x="161" y="409"/>
                  <a:pt x="166" y="414"/>
                </a:cubicBezTo>
                <a:cubicBezTo>
                  <a:pt x="175" y="425"/>
                  <a:pt x="176" y="445"/>
                  <a:pt x="190" y="450"/>
                </a:cubicBezTo>
                <a:cubicBezTo>
                  <a:pt x="215" y="458"/>
                  <a:pt x="203" y="452"/>
                  <a:pt x="226" y="468"/>
                </a:cubicBezTo>
                <a:cubicBezTo>
                  <a:pt x="245" y="497"/>
                  <a:pt x="228" y="492"/>
                  <a:pt x="238" y="522"/>
                </a:cubicBezTo>
                <a:cubicBezTo>
                  <a:pt x="242" y="516"/>
                  <a:pt x="249" y="511"/>
                  <a:pt x="250" y="504"/>
                </a:cubicBezTo>
                <a:cubicBezTo>
                  <a:pt x="251" y="498"/>
                  <a:pt x="240" y="490"/>
                  <a:pt x="244" y="486"/>
                </a:cubicBezTo>
                <a:cubicBezTo>
                  <a:pt x="253" y="477"/>
                  <a:pt x="268" y="478"/>
                  <a:pt x="280" y="474"/>
                </a:cubicBezTo>
                <a:cubicBezTo>
                  <a:pt x="286" y="472"/>
                  <a:pt x="298" y="468"/>
                  <a:pt x="298" y="468"/>
                </a:cubicBezTo>
                <a:cubicBezTo>
                  <a:pt x="315" y="519"/>
                  <a:pt x="320" y="539"/>
                  <a:pt x="376" y="558"/>
                </a:cubicBezTo>
                <a:cubicBezTo>
                  <a:pt x="380" y="564"/>
                  <a:pt x="382" y="572"/>
                  <a:pt x="388" y="576"/>
                </a:cubicBezTo>
                <a:cubicBezTo>
                  <a:pt x="399" y="583"/>
                  <a:pt x="424" y="588"/>
                  <a:pt x="424" y="588"/>
                </a:cubicBezTo>
                <a:cubicBezTo>
                  <a:pt x="481" y="550"/>
                  <a:pt x="441" y="564"/>
                  <a:pt x="496" y="582"/>
                </a:cubicBezTo>
                <a:cubicBezTo>
                  <a:pt x="503" y="602"/>
                  <a:pt x="499" y="603"/>
                  <a:pt x="520" y="612"/>
                </a:cubicBezTo>
                <a:cubicBezTo>
                  <a:pt x="532" y="617"/>
                  <a:pt x="556" y="624"/>
                  <a:pt x="556" y="624"/>
                </a:cubicBezTo>
                <a:cubicBezTo>
                  <a:pt x="562" y="622"/>
                  <a:pt x="568" y="618"/>
                  <a:pt x="574" y="618"/>
                </a:cubicBezTo>
                <a:cubicBezTo>
                  <a:pt x="580" y="618"/>
                  <a:pt x="586" y="625"/>
                  <a:pt x="592" y="624"/>
                </a:cubicBezTo>
                <a:cubicBezTo>
                  <a:pt x="605" y="623"/>
                  <a:pt x="628" y="612"/>
                  <a:pt x="628" y="612"/>
                </a:cubicBezTo>
                <a:cubicBezTo>
                  <a:pt x="642" y="614"/>
                  <a:pt x="656" y="619"/>
                  <a:pt x="670" y="618"/>
                </a:cubicBezTo>
                <a:cubicBezTo>
                  <a:pt x="723" y="614"/>
                  <a:pt x="692" y="599"/>
                  <a:pt x="742" y="582"/>
                </a:cubicBezTo>
                <a:cubicBezTo>
                  <a:pt x="754" y="578"/>
                  <a:pt x="778" y="570"/>
                  <a:pt x="778" y="570"/>
                </a:cubicBezTo>
                <a:cubicBezTo>
                  <a:pt x="803" y="578"/>
                  <a:pt x="811" y="572"/>
                  <a:pt x="832" y="558"/>
                </a:cubicBezTo>
                <a:cubicBezTo>
                  <a:pt x="844" y="540"/>
                  <a:pt x="856" y="522"/>
                  <a:pt x="868" y="504"/>
                </a:cubicBezTo>
                <a:cubicBezTo>
                  <a:pt x="872" y="499"/>
                  <a:pt x="880" y="501"/>
                  <a:pt x="886" y="498"/>
                </a:cubicBezTo>
                <a:cubicBezTo>
                  <a:pt x="913" y="483"/>
                  <a:pt x="930" y="465"/>
                  <a:pt x="958" y="456"/>
                </a:cubicBezTo>
                <a:cubicBezTo>
                  <a:pt x="955" y="442"/>
                  <a:pt x="949" y="401"/>
                  <a:pt x="940" y="390"/>
                </a:cubicBezTo>
                <a:cubicBezTo>
                  <a:pt x="936" y="385"/>
                  <a:pt x="928" y="386"/>
                  <a:pt x="922" y="384"/>
                </a:cubicBezTo>
                <a:cubicBezTo>
                  <a:pt x="898" y="348"/>
                  <a:pt x="882" y="345"/>
                  <a:pt x="922" y="318"/>
                </a:cubicBezTo>
                <a:cubicBezTo>
                  <a:pt x="940" y="264"/>
                  <a:pt x="908" y="187"/>
                  <a:pt x="892" y="132"/>
                </a:cubicBezTo>
                <a:cubicBezTo>
                  <a:pt x="888" y="116"/>
                  <a:pt x="876" y="83"/>
                  <a:pt x="862" y="78"/>
                </a:cubicBezTo>
                <a:cubicBezTo>
                  <a:pt x="842" y="71"/>
                  <a:pt x="844" y="66"/>
                  <a:pt x="844" y="78"/>
                </a:cubicBezTo>
              </a:path>
            </a:pathLst>
          </a:custGeom>
          <a:solidFill>
            <a:srgbClr val="000066">
              <a:alpha val="50195"/>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49" name="Text Box 66"/>
          <p:cNvSpPr txBox="1">
            <a:spLocks noChangeArrowheads="1"/>
          </p:cNvSpPr>
          <p:nvPr/>
        </p:nvSpPr>
        <p:spPr bwMode="auto">
          <a:xfrm>
            <a:off x="4527550" y="2497139"/>
            <a:ext cx="16764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rgbClr val="CC9900"/>
                </a:solidFill>
                <a:latin typeface="Verdana" panose="020B0604030504040204" pitchFamily="34" charset="0"/>
              </a:defRPr>
            </a:lvl1pPr>
            <a:lvl2pPr marL="742950" indent="-285750">
              <a:spcBef>
                <a:spcPct val="20000"/>
              </a:spcBef>
              <a:buChar char="–"/>
              <a:defRPr sz="2800">
                <a:solidFill>
                  <a:srgbClr val="CC9900"/>
                </a:solidFill>
                <a:latin typeface="Verdana" panose="020B0604030504040204" pitchFamily="34" charset="0"/>
              </a:defRPr>
            </a:lvl2pPr>
            <a:lvl3pPr marL="1143000" indent="-228600">
              <a:spcBef>
                <a:spcPct val="20000"/>
              </a:spcBef>
              <a:buChar char="•"/>
              <a:defRPr sz="2400">
                <a:solidFill>
                  <a:srgbClr val="CC9900"/>
                </a:solidFill>
                <a:latin typeface="Verdana" panose="020B0604030504040204" pitchFamily="34" charset="0"/>
              </a:defRPr>
            </a:lvl3pPr>
            <a:lvl4pPr marL="1600200" indent="-228600">
              <a:spcBef>
                <a:spcPct val="20000"/>
              </a:spcBef>
              <a:buChar char="–"/>
              <a:defRPr sz="2000">
                <a:solidFill>
                  <a:srgbClr val="CC9900"/>
                </a:solidFill>
                <a:latin typeface="Verdana" panose="020B0604030504040204" pitchFamily="34" charset="0"/>
              </a:defRPr>
            </a:lvl4pPr>
            <a:lvl5pPr marL="2057400" indent="-228600">
              <a:spcBef>
                <a:spcPct val="20000"/>
              </a:spcBef>
              <a:buChar char="»"/>
              <a:defRPr sz="2000">
                <a:solidFill>
                  <a:srgbClr val="CC9900"/>
                </a:solidFill>
                <a:latin typeface="Verdana" panose="020B0604030504040204" pitchFamily="34" charset="0"/>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defRPr>
            </a:lvl9pPr>
          </a:lstStyle>
          <a:p>
            <a:pPr eaLnBrk="1" hangingPunct="1">
              <a:spcBef>
                <a:spcPct val="50000"/>
              </a:spcBef>
              <a:buFontTx/>
              <a:buNone/>
            </a:pPr>
            <a:r>
              <a:rPr lang="en-US" altLang="en-US" sz="1000" b="1">
                <a:solidFill>
                  <a:schemeClr val="tx1"/>
                </a:solidFill>
                <a:latin typeface="Arial" panose="020B0604020202020204" pitchFamily="34" charset="0"/>
              </a:rPr>
              <a:t>Timurid Empire</a:t>
            </a:r>
          </a:p>
        </p:txBody>
      </p:sp>
      <p:sp>
        <p:nvSpPr>
          <p:cNvPr id="201795" name="Text Box 67"/>
          <p:cNvSpPr txBox="1">
            <a:spLocks noChangeArrowheads="1"/>
          </p:cNvSpPr>
          <p:nvPr/>
        </p:nvSpPr>
        <p:spPr bwMode="auto">
          <a:xfrm>
            <a:off x="1981200" y="4865688"/>
            <a:ext cx="82296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lang="en-US" altLang="en-US" sz="2800" b="1">
                <a:solidFill>
                  <a:srgbClr val="CD7C11"/>
                </a:solidFill>
                <a:effectLst>
                  <a:outerShdw blurRad="38100" dist="38100" dir="2700000" algn="tl">
                    <a:srgbClr val="C0C0C0"/>
                  </a:outerShdw>
                </a:effectLst>
                <a:latin typeface="Verdana" panose="020B0604030504040204" pitchFamily="34" charset="0"/>
              </a:rPr>
              <a:t>States and Empires in 1400 CE</a:t>
            </a:r>
          </a:p>
        </p:txBody>
      </p:sp>
    </p:spTree>
    <p:extLst>
      <p:ext uri="{BB962C8B-B14F-4D97-AF65-F5344CB8AC3E}">
        <p14:creationId xmlns:p14="http://schemas.microsoft.com/office/powerpoint/2010/main" val="33459613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1795"/>
                                        </p:tgtEl>
                                        <p:attrNameLst>
                                          <p:attrName>style.visibility</p:attrName>
                                        </p:attrNameLst>
                                      </p:cBhvr>
                                      <p:to>
                                        <p:strVal val="visible"/>
                                      </p:to>
                                    </p:set>
                                    <p:animEffect transition="in" filter="fade">
                                      <p:cBhvr>
                                        <p:cTn id="7" dur="1000"/>
                                        <p:tgtEl>
                                          <p:spTgt spid="201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9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rgbClr val="CC9900"/>
                </a:solidFill>
                <a:latin typeface="Verdana" panose="020B0604030504040204" pitchFamily="34" charset="0"/>
                <a:ea typeface="ＭＳ Ｐゴシック" panose="020B0600070205080204" pitchFamily="34" charset="-128"/>
              </a:defRPr>
            </a:lvl1pPr>
            <a:lvl2pPr marL="742950" indent="-285750">
              <a:spcBef>
                <a:spcPct val="20000"/>
              </a:spcBef>
              <a:buChar char="–"/>
              <a:defRPr sz="2800">
                <a:solidFill>
                  <a:srgbClr val="CC9900"/>
                </a:solidFill>
                <a:latin typeface="Verdana" panose="020B0604030504040204" pitchFamily="34" charset="0"/>
                <a:ea typeface="ＭＳ Ｐゴシック" panose="020B0600070205080204" pitchFamily="34" charset="-128"/>
              </a:defRPr>
            </a:lvl2pPr>
            <a:lvl3pPr marL="1143000" indent="-228600">
              <a:spcBef>
                <a:spcPct val="20000"/>
              </a:spcBef>
              <a:buChar char="•"/>
              <a:defRPr sz="2400">
                <a:solidFill>
                  <a:srgbClr val="CC9900"/>
                </a:solidFill>
                <a:latin typeface="Verdana" panose="020B0604030504040204" pitchFamily="34" charset="0"/>
                <a:ea typeface="ＭＳ Ｐゴシック" panose="020B0600070205080204" pitchFamily="34" charset="-128"/>
              </a:defRPr>
            </a:lvl3pPr>
            <a:lvl4pPr marL="16002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4pPr>
            <a:lvl5pPr marL="20574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9pPr>
          </a:lstStyle>
          <a:p>
            <a:pPr>
              <a:spcBef>
                <a:spcPct val="0"/>
              </a:spcBef>
              <a:buFontTx/>
              <a:buNone/>
            </a:pPr>
            <a:fld id="{C801E8AA-DA8D-4830-8480-AA2F903201F0}" type="slidenum">
              <a:rPr lang="en-US" altLang="en-US" sz="1400">
                <a:solidFill>
                  <a:srgbClr val="CCCC9A"/>
                </a:solidFill>
                <a:latin typeface="Arial" panose="020B0604020202020204" pitchFamily="34" charset="0"/>
              </a:rPr>
              <a:pPr>
                <a:spcBef>
                  <a:spcPct val="0"/>
                </a:spcBef>
                <a:buFontTx/>
                <a:buNone/>
              </a:pPr>
              <a:t>4</a:t>
            </a:fld>
            <a:endParaRPr lang="en-US" altLang="en-US" sz="1400">
              <a:solidFill>
                <a:srgbClr val="CCCC9A"/>
              </a:solidFill>
              <a:latin typeface="Arial" panose="020B0604020202020204" pitchFamily="34" charset="0"/>
            </a:endParaRPr>
          </a:p>
        </p:txBody>
      </p:sp>
      <p:sp>
        <p:nvSpPr>
          <p:cNvPr id="138242" name="Text Box 2"/>
          <p:cNvSpPr txBox="1">
            <a:spLocks noChangeArrowheads="1"/>
          </p:cNvSpPr>
          <p:nvPr/>
        </p:nvSpPr>
        <p:spPr bwMode="auto">
          <a:xfrm>
            <a:off x="3429000" y="1"/>
            <a:ext cx="5943600" cy="519113"/>
          </a:xfrm>
          <a:prstGeom prst="rect">
            <a:avLst/>
          </a:prstGeom>
          <a:noFill/>
          <a:ln>
            <a:noFill/>
          </a:ln>
          <a:effectLst/>
          <a:extLst>
            <a:ext uri="{909E8E84-426E-40dd-AFC4-6F175D3DCCD1}"/>
            <a:ext uri="{91240B29-F687-4f45-9708-019B960494DF}"/>
            <a:ext uri="{AF507438-7753-43e0-B8FC-AC1667EBCBE1}"/>
          </a:extLst>
        </p:spPr>
        <p:txBody>
          <a:bodyPr>
            <a:spAutoFit/>
          </a:bodyPr>
          <a:lstStyle>
            <a:lvl1pPr eaLnBrk="0" hangingPunct="0">
              <a:defRPr sz="2400">
                <a:solidFill>
                  <a:schemeClr val="tx1"/>
                </a:solidFill>
                <a:latin typeface="Arial" panose="020B0604020202020204" pitchFamily="34" charset="0"/>
                <a:ea typeface="ＭＳ Ｐゴシック" charset="-128"/>
              </a:defRPr>
            </a:lvl1pPr>
            <a:lvl2pPr marL="742950" indent="-285750" eaLnBrk="0" hangingPunct="0">
              <a:defRPr sz="2400">
                <a:solidFill>
                  <a:schemeClr val="tx1"/>
                </a:solidFill>
                <a:latin typeface="Arial" panose="020B0604020202020204" pitchFamily="34" charset="0"/>
                <a:ea typeface="ＭＳ Ｐゴシック" charset="-128"/>
              </a:defRPr>
            </a:lvl2pPr>
            <a:lvl3pPr marL="1143000" indent="-228600" eaLnBrk="0" hangingPunct="0">
              <a:defRPr sz="2400">
                <a:solidFill>
                  <a:schemeClr val="tx1"/>
                </a:solidFill>
                <a:latin typeface="Arial" panose="020B0604020202020204" pitchFamily="34" charset="0"/>
                <a:ea typeface="ＭＳ Ｐゴシック" charset="-128"/>
              </a:defRPr>
            </a:lvl3pPr>
            <a:lvl4pPr marL="1600200" indent="-228600" eaLnBrk="0" hangingPunct="0">
              <a:defRPr sz="2400">
                <a:solidFill>
                  <a:schemeClr val="tx1"/>
                </a:solidFill>
                <a:latin typeface="Arial" panose="020B0604020202020204" pitchFamily="34" charset="0"/>
                <a:ea typeface="ＭＳ Ｐゴシック" charset="-128"/>
              </a:defRPr>
            </a:lvl4pPr>
            <a:lvl5pPr marL="2057400" indent="-228600" eaLnBrk="0" hangingPunct="0">
              <a:defRPr sz="2400">
                <a:solidFill>
                  <a:schemeClr val="tx1"/>
                </a:solidFill>
                <a:latin typeface="Arial" panose="020B0604020202020204"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pPr algn="ctr" eaLnBrk="1" hangingPunct="1">
              <a:spcBef>
                <a:spcPct val="50000"/>
              </a:spcBef>
              <a:defRPr/>
            </a:pPr>
            <a:r>
              <a:rPr lang="en-US" altLang="en-US" sz="2800" b="1">
                <a:solidFill>
                  <a:srgbClr val="CD7C11"/>
                </a:solidFill>
                <a:effectLst>
                  <a:outerShdw blurRad="38100" dist="38100" dir="2700000" algn="tl">
                    <a:srgbClr val="C0C0C0"/>
                  </a:outerShdw>
                </a:effectLst>
              </a:rPr>
              <a:t>States and Empires in 1519 CE</a:t>
            </a:r>
          </a:p>
        </p:txBody>
      </p:sp>
      <p:pic>
        <p:nvPicPr>
          <p:cNvPr id="81924" name="Picture 15" descr="1519a"/>
          <p:cNvPicPr>
            <a:picLocks noChangeAspect="1" noChangeArrowheads="1"/>
          </p:cNvPicPr>
          <p:nvPr/>
        </p:nvPicPr>
        <p:blipFill>
          <a:blip r:embed="rId3">
            <a:lum bright="-10000"/>
            <a:extLst>
              <a:ext uri="{28A0092B-C50C-407E-A947-70E740481C1C}">
                <a14:useLocalDpi xmlns:a14="http://schemas.microsoft.com/office/drawing/2010/main" val="0"/>
              </a:ext>
            </a:extLst>
          </a:blip>
          <a:srcRect/>
          <a:stretch>
            <a:fillRect/>
          </a:stretch>
        </p:blipFill>
        <p:spPr bwMode="auto">
          <a:xfrm>
            <a:off x="1545465" y="608715"/>
            <a:ext cx="9808335" cy="6249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256" name="Rectangle 16"/>
          <p:cNvSpPr>
            <a:spLocks noGrp="1" noChangeArrowheads="1"/>
          </p:cNvSpPr>
          <p:nvPr>
            <p:ph type="title" idx="4294967295"/>
          </p:nvPr>
        </p:nvSpPr>
        <p:spPr>
          <a:xfrm>
            <a:off x="1981200" y="-1371600"/>
            <a:ext cx="8229600" cy="1143000"/>
          </a:xfrm>
        </p:spPr>
        <p:txBody>
          <a:bodyPr/>
          <a:lstStyle/>
          <a:p>
            <a:pPr eaLnBrk="1" hangingPunct="1">
              <a:defRPr/>
            </a:pPr>
            <a:r>
              <a:rPr lang="en-US" altLang="en-US" smtClean="0">
                <a:effectLst>
                  <a:outerShdw blurRad="38100" dist="38100" dir="2700000" algn="tl">
                    <a:srgbClr val="C0C0C0"/>
                  </a:outerShdw>
                </a:effectLst>
              </a:rPr>
              <a:t>Slide 32</a:t>
            </a:r>
          </a:p>
        </p:txBody>
      </p:sp>
    </p:spTree>
    <p:extLst>
      <p:ext uri="{BB962C8B-B14F-4D97-AF65-F5344CB8AC3E}">
        <p14:creationId xmlns:p14="http://schemas.microsoft.com/office/powerpoint/2010/main" val="17310849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rgbClr val="CC9900"/>
                </a:solidFill>
                <a:latin typeface="Verdana" panose="020B0604030504040204" pitchFamily="34" charset="0"/>
                <a:ea typeface="ＭＳ Ｐゴシック" panose="020B0600070205080204" pitchFamily="34" charset="-128"/>
              </a:defRPr>
            </a:lvl1pPr>
            <a:lvl2pPr marL="742950" indent="-285750">
              <a:spcBef>
                <a:spcPct val="20000"/>
              </a:spcBef>
              <a:buChar char="–"/>
              <a:defRPr sz="2800">
                <a:solidFill>
                  <a:srgbClr val="CC9900"/>
                </a:solidFill>
                <a:latin typeface="Verdana" panose="020B0604030504040204" pitchFamily="34" charset="0"/>
                <a:ea typeface="ＭＳ Ｐゴシック" panose="020B0600070205080204" pitchFamily="34" charset="-128"/>
              </a:defRPr>
            </a:lvl2pPr>
            <a:lvl3pPr marL="1143000" indent="-228600">
              <a:spcBef>
                <a:spcPct val="20000"/>
              </a:spcBef>
              <a:buChar char="•"/>
              <a:defRPr sz="2400">
                <a:solidFill>
                  <a:srgbClr val="CC9900"/>
                </a:solidFill>
                <a:latin typeface="Verdana" panose="020B0604030504040204" pitchFamily="34" charset="0"/>
                <a:ea typeface="ＭＳ Ｐゴシック" panose="020B0600070205080204" pitchFamily="34" charset="-128"/>
              </a:defRPr>
            </a:lvl3pPr>
            <a:lvl4pPr marL="16002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4pPr>
            <a:lvl5pPr marL="20574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9pPr>
          </a:lstStyle>
          <a:p>
            <a:pPr>
              <a:spcBef>
                <a:spcPct val="0"/>
              </a:spcBef>
              <a:buFontTx/>
              <a:buNone/>
            </a:pPr>
            <a:fld id="{67C5EBEA-957C-45C7-AB86-9DE7416ACAC1}" type="slidenum">
              <a:rPr lang="en-US" altLang="en-US" sz="1400">
                <a:solidFill>
                  <a:srgbClr val="CCCC9A"/>
                </a:solidFill>
                <a:latin typeface="Arial" panose="020B0604020202020204" pitchFamily="34" charset="0"/>
              </a:rPr>
              <a:pPr>
                <a:spcBef>
                  <a:spcPct val="0"/>
                </a:spcBef>
                <a:buFontTx/>
                <a:buNone/>
              </a:pPr>
              <a:t>5</a:t>
            </a:fld>
            <a:endParaRPr lang="en-US" altLang="en-US" sz="1400">
              <a:solidFill>
                <a:srgbClr val="CCCC9A"/>
              </a:solidFill>
              <a:latin typeface="Arial" panose="020B0604020202020204" pitchFamily="34" charset="0"/>
            </a:endParaRPr>
          </a:p>
        </p:txBody>
      </p:sp>
      <p:sp>
        <p:nvSpPr>
          <p:cNvPr id="328706" name="Text Box 2"/>
          <p:cNvSpPr txBox="1">
            <a:spLocks noChangeArrowheads="1"/>
          </p:cNvSpPr>
          <p:nvPr/>
        </p:nvSpPr>
        <p:spPr bwMode="auto">
          <a:xfrm>
            <a:off x="3429000" y="1"/>
            <a:ext cx="5943600" cy="519113"/>
          </a:xfrm>
          <a:prstGeom prst="rect">
            <a:avLst/>
          </a:prstGeom>
          <a:noFill/>
          <a:ln>
            <a:noFill/>
          </a:ln>
          <a:effectLst/>
          <a:extLst>
            <a:ext uri="{909E8E84-426E-40dd-AFC4-6F175D3DCCD1}"/>
            <a:ext uri="{91240B29-F687-4f45-9708-019B960494DF}"/>
            <a:ext uri="{AF507438-7753-43e0-B8FC-AC1667EBCBE1}"/>
          </a:extLst>
        </p:spPr>
        <p:txBody>
          <a:bodyPr>
            <a:spAutoFit/>
          </a:bodyPr>
          <a:lstStyle>
            <a:lvl1pPr eaLnBrk="0" hangingPunct="0">
              <a:defRPr sz="2400">
                <a:solidFill>
                  <a:schemeClr val="tx1"/>
                </a:solidFill>
                <a:latin typeface="Arial" panose="020B0604020202020204" pitchFamily="34" charset="0"/>
                <a:ea typeface="ＭＳ Ｐゴシック" charset="-128"/>
              </a:defRPr>
            </a:lvl1pPr>
            <a:lvl2pPr marL="742950" indent="-285750" eaLnBrk="0" hangingPunct="0">
              <a:defRPr sz="2400">
                <a:solidFill>
                  <a:schemeClr val="tx1"/>
                </a:solidFill>
                <a:latin typeface="Arial" panose="020B0604020202020204" pitchFamily="34" charset="0"/>
                <a:ea typeface="ＭＳ Ｐゴシック" charset="-128"/>
              </a:defRPr>
            </a:lvl2pPr>
            <a:lvl3pPr marL="1143000" indent="-228600" eaLnBrk="0" hangingPunct="0">
              <a:defRPr sz="2400">
                <a:solidFill>
                  <a:schemeClr val="tx1"/>
                </a:solidFill>
                <a:latin typeface="Arial" panose="020B0604020202020204" pitchFamily="34" charset="0"/>
                <a:ea typeface="ＭＳ Ｐゴシック" charset="-128"/>
              </a:defRPr>
            </a:lvl3pPr>
            <a:lvl4pPr marL="1600200" indent="-228600" eaLnBrk="0" hangingPunct="0">
              <a:defRPr sz="2400">
                <a:solidFill>
                  <a:schemeClr val="tx1"/>
                </a:solidFill>
                <a:latin typeface="Arial" panose="020B0604020202020204" pitchFamily="34" charset="0"/>
                <a:ea typeface="ＭＳ Ｐゴシック" charset="-128"/>
              </a:defRPr>
            </a:lvl4pPr>
            <a:lvl5pPr marL="2057400" indent="-228600" eaLnBrk="0" hangingPunct="0">
              <a:defRPr sz="2400">
                <a:solidFill>
                  <a:schemeClr val="tx1"/>
                </a:solidFill>
                <a:latin typeface="Arial" panose="020B0604020202020204"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pPr algn="ctr" eaLnBrk="1" hangingPunct="1">
              <a:spcBef>
                <a:spcPct val="50000"/>
              </a:spcBef>
              <a:defRPr/>
            </a:pPr>
            <a:r>
              <a:rPr lang="en-US" altLang="en-US" sz="2800" b="1">
                <a:solidFill>
                  <a:srgbClr val="CD7C11"/>
                </a:solidFill>
                <a:effectLst>
                  <a:outerShdw blurRad="38100" dist="38100" dir="2700000" algn="tl">
                    <a:srgbClr val="C0C0C0"/>
                  </a:outerShdw>
                </a:effectLst>
              </a:rPr>
              <a:t>States and Empires in 1600 CE</a:t>
            </a:r>
          </a:p>
        </p:txBody>
      </p:sp>
      <p:pic>
        <p:nvPicPr>
          <p:cNvPr id="83972" name="Picture 9" descr="1600"/>
          <p:cNvPicPr>
            <a:picLocks noChangeAspect="1" noChangeArrowheads="1"/>
          </p:cNvPicPr>
          <p:nvPr/>
        </p:nvPicPr>
        <p:blipFill>
          <a:blip r:embed="rId3">
            <a:lum bright="-10000"/>
            <a:extLst>
              <a:ext uri="{28A0092B-C50C-407E-A947-70E740481C1C}">
                <a14:useLocalDpi xmlns:a14="http://schemas.microsoft.com/office/drawing/2010/main" val="0"/>
              </a:ext>
            </a:extLst>
          </a:blip>
          <a:srcRect/>
          <a:stretch>
            <a:fillRect/>
          </a:stretch>
        </p:blipFill>
        <p:spPr bwMode="auto">
          <a:xfrm>
            <a:off x="1102217" y="644054"/>
            <a:ext cx="10251583" cy="6213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8714" name="Rectangle 10"/>
          <p:cNvSpPr>
            <a:spLocks noGrp="1" noChangeArrowheads="1"/>
          </p:cNvSpPr>
          <p:nvPr>
            <p:ph type="title" idx="4294967295"/>
          </p:nvPr>
        </p:nvSpPr>
        <p:spPr>
          <a:xfrm>
            <a:off x="1981200" y="-1295400"/>
            <a:ext cx="8229600" cy="1143000"/>
          </a:xfrm>
        </p:spPr>
        <p:txBody>
          <a:bodyPr/>
          <a:lstStyle/>
          <a:p>
            <a:pPr eaLnBrk="1" hangingPunct="1">
              <a:defRPr/>
            </a:pPr>
            <a:r>
              <a:rPr lang="en-US" altLang="en-US" smtClean="0">
                <a:effectLst>
                  <a:outerShdw blurRad="38100" dist="38100" dir="2700000" algn="tl">
                    <a:srgbClr val="C0C0C0"/>
                  </a:outerShdw>
                </a:effectLst>
              </a:rPr>
              <a:t>Slide 33</a:t>
            </a:r>
          </a:p>
        </p:txBody>
      </p:sp>
    </p:spTree>
    <p:extLst>
      <p:ext uri="{BB962C8B-B14F-4D97-AF65-F5344CB8AC3E}">
        <p14:creationId xmlns:p14="http://schemas.microsoft.com/office/powerpoint/2010/main" val="18170795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rgbClr val="CC9900"/>
                </a:solidFill>
                <a:latin typeface="Verdana" panose="020B0604030504040204" pitchFamily="34" charset="0"/>
                <a:ea typeface="ＭＳ Ｐゴシック" panose="020B0600070205080204" pitchFamily="34" charset="-128"/>
              </a:defRPr>
            </a:lvl1pPr>
            <a:lvl2pPr marL="742950" indent="-285750">
              <a:spcBef>
                <a:spcPct val="20000"/>
              </a:spcBef>
              <a:buChar char="–"/>
              <a:defRPr sz="2800">
                <a:solidFill>
                  <a:srgbClr val="CC9900"/>
                </a:solidFill>
                <a:latin typeface="Verdana" panose="020B0604030504040204" pitchFamily="34" charset="0"/>
                <a:ea typeface="ＭＳ Ｐゴシック" panose="020B0600070205080204" pitchFamily="34" charset="-128"/>
              </a:defRPr>
            </a:lvl2pPr>
            <a:lvl3pPr marL="1143000" indent="-228600">
              <a:spcBef>
                <a:spcPct val="20000"/>
              </a:spcBef>
              <a:buChar char="•"/>
              <a:defRPr sz="2400">
                <a:solidFill>
                  <a:srgbClr val="CC9900"/>
                </a:solidFill>
                <a:latin typeface="Verdana" panose="020B0604030504040204" pitchFamily="34" charset="0"/>
                <a:ea typeface="ＭＳ Ｐゴシック" panose="020B0600070205080204" pitchFamily="34" charset="-128"/>
              </a:defRPr>
            </a:lvl3pPr>
            <a:lvl4pPr marL="16002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4pPr>
            <a:lvl5pPr marL="20574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9pPr>
          </a:lstStyle>
          <a:p>
            <a:pPr>
              <a:spcBef>
                <a:spcPct val="0"/>
              </a:spcBef>
              <a:buFontTx/>
              <a:buNone/>
            </a:pPr>
            <a:fld id="{708B3A7D-7600-4A1F-9409-F400731B2F27}" type="slidenum">
              <a:rPr lang="en-US" altLang="en-US" sz="1400">
                <a:solidFill>
                  <a:srgbClr val="CCCC9A"/>
                </a:solidFill>
                <a:latin typeface="Arial" panose="020B0604020202020204" pitchFamily="34" charset="0"/>
              </a:rPr>
              <a:pPr>
                <a:spcBef>
                  <a:spcPct val="0"/>
                </a:spcBef>
                <a:buFontTx/>
                <a:buNone/>
              </a:pPr>
              <a:t>6</a:t>
            </a:fld>
            <a:endParaRPr lang="en-US" altLang="en-US" sz="1400">
              <a:solidFill>
                <a:srgbClr val="CCCC9A"/>
              </a:solidFill>
              <a:latin typeface="Arial" panose="020B0604020202020204" pitchFamily="34" charset="0"/>
            </a:endParaRPr>
          </a:p>
        </p:txBody>
      </p:sp>
      <p:sp>
        <p:nvSpPr>
          <p:cNvPr id="329730" name="Text Box 2"/>
          <p:cNvSpPr txBox="1">
            <a:spLocks noChangeArrowheads="1"/>
          </p:cNvSpPr>
          <p:nvPr/>
        </p:nvSpPr>
        <p:spPr bwMode="auto">
          <a:xfrm>
            <a:off x="3429000" y="1"/>
            <a:ext cx="5943600" cy="519113"/>
          </a:xfrm>
          <a:prstGeom prst="rect">
            <a:avLst/>
          </a:prstGeom>
          <a:noFill/>
          <a:ln>
            <a:noFill/>
          </a:ln>
          <a:effectLst/>
          <a:extLst>
            <a:ext uri="{909E8E84-426E-40dd-AFC4-6F175D3DCCD1}"/>
            <a:ext uri="{91240B29-F687-4f45-9708-019B960494DF}"/>
            <a:ext uri="{AF507438-7753-43e0-B8FC-AC1667EBCBE1}"/>
          </a:extLst>
        </p:spPr>
        <p:txBody>
          <a:bodyPr>
            <a:spAutoFit/>
          </a:bodyPr>
          <a:lstStyle>
            <a:lvl1pPr eaLnBrk="0" hangingPunct="0">
              <a:defRPr sz="2400">
                <a:solidFill>
                  <a:schemeClr val="tx1"/>
                </a:solidFill>
                <a:latin typeface="Arial" panose="020B0604020202020204" pitchFamily="34" charset="0"/>
                <a:ea typeface="ＭＳ Ｐゴシック" charset="-128"/>
              </a:defRPr>
            </a:lvl1pPr>
            <a:lvl2pPr marL="742950" indent="-285750" eaLnBrk="0" hangingPunct="0">
              <a:defRPr sz="2400">
                <a:solidFill>
                  <a:schemeClr val="tx1"/>
                </a:solidFill>
                <a:latin typeface="Arial" panose="020B0604020202020204" pitchFamily="34" charset="0"/>
                <a:ea typeface="ＭＳ Ｐゴシック" charset="-128"/>
              </a:defRPr>
            </a:lvl2pPr>
            <a:lvl3pPr marL="1143000" indent="-228600" eaLnBrk="0" hangingPunct="0">
              <a:defRPr sz="2400">
                <a:solidFill>
                  <a:schemeClr val="tx1"/>
                </a:solidFill>
                <a:latin typeface="Arial" panose="020B0604020202020204" pitchFamily="34" charset="0"/>
                <a:ea typeface="ＭＳ Ｐゴシック" charset="-128"/>
              </a:defRPr>
            </a:lvl3pPr>
            <a:lvl4pPr marL="1600200" indent="-228600" eaLnBrk="0" hangingPunct="0">
              <a:defRPr sz="2400">
                <a:solidFill>
                  <a:schemeClr val="tx1"/>
                </a:solidFill>
                <a:latin typeface="Arial" panose="020B0604020202020204" pitchFamily="34" charset="0"/>
                <a:ea typeface="ＭＳ Ｐゴシック" charset="-128"/>
              </a:defRPr>
            </a:lvl4pPr>
            <a:lvl5pPr marL="2057400" indent="-228600" eaLnBrk="0" hangingPunct="0">
              <a:defRPr sz="2400">
                <a:solidFill>
                  <a:schemeClr val="tx1"/>
                </a:solidFill>
                <a:latin typeface="Arial" panose="020B0604020202020204"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pPr algn="ctr" eaLnBrk="1" hangingPunct="1">
              <a:spcBef>
                <a:spcPct val="50000"/>
              </a:spcBef>
              <a:defRPr/>
            </a:pPr>
            <a:r>
              <a:rPr lang="en-US" altLang="en-US" sz="2800" b="1">
                <a:solidFill>
                  <a:srgbClr val="CD7C11"/>
                </a:solidFill>
                <a:effectLst>
                  <a:outerShdw blurRad="38100" dist="38100" dir="2700000" algn="tl">
                    <a:srgbClr val="C0C0C0"/>
                  </a:outerShdw>
                </a:effectLst>
              </a:rPr>
              <a:t>States and Empires in 1714 CE</a:t>
            </a:r>
          </a:p>
        </p:txBody>
      </p:sp>
      <p:pic>
        <p:nvPicPr>
          <p:cNvPr id="86020" name="Picture 11" descr="1714a"/>
          <p:cNvPicPr>
            <a:picLocks noChangeAspect="1" noChangeArrowheads="1"/>
          </p:cNvPicPr>
          <p:nvPr/>
        </p:nvPicPr>
        <p:blipFill>
          <a:blip r:embed="rId3">
            <a:lum bright="-10000"/>
            <a:extLst>
              <a:ext uri="{28A0092B-C50C-407E-A947-70E740481C1C}">
                <a14:useLocalDpi xmlns:a14="http://schemas.microsoft.com/office/drawing/2010/main" val="0"/>
              </a:ext>
            </a:extLst>
          </a:blip>
          <a:srcRect/>
          <a:stretch>
            <a:fillRect/>
          </a:stretch>
        </p:blipFill>
        <p:spPr bwMode="auto">
          <a:xfrm>
            <a:off x="1558344" y="519114"/>
            <a:ext cx="9687620" cy="6378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9740" name="Rectangle 12"/>
          <p:cNvSpPr>
            <a:spLocks noGrp="1" noChangeArrowheads="1"/>
          </p:cNvSpPr>
          <p:nvPr>
            <p:ph type="title" idx="4294967295"/>
          </p:nvPr>
        </p:nvSpPr>
        <p:spPr>
          <a:xfrm>
            <a:off x="1981200" y="-1524000"/>
            <a:ext cx="8229600" cy="1143000"/>
          </a:xfrm>
        </p:spPr>
        <p:txBody>
          <a:bodyPr/>
          <a:lstStyle/>
          <a:p>
            <a:pPr eaLnBrk="1" hangingPunct="1">
              <a:defRPr/>
            </a:pPr>
            <a:r>
              <a:rPr lang="en-US" altLang="en-US" smtClean="0">
                <a:effectLst>
                  <a:outerShdw blurRad="38100" dist="38100" dir="2700000" algn="tl">
                    <a:srgbClr val="C0C0C0"/>
                  </a:outerShdw>
                </a:effectLst>
              </a:rPr>
              <a:t>Slide 34</a:t>
            </a:r>
          </a:p>
        </p:txBody>
      </p:sp>
    </p:spTree>
    <p:extLst>
      <p:ext uri="{BB962C8B-B14F-4D97-AF65-F5344CB8AC3E}">
        <p14:creationId xmlns:p14="http://schemas.microsoft.com/office/powerpoint/2010/main" val="3780251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rgbClr val="CC9900"/>
                </a:solidFill>
                <a:latin typeface="Verdana" panose="020B0604030504040204" pitchFamily="34" charset="0"/>
                <a:ea typeface="ＭＳ Ｐゴシック" panose="020B0600070205080204" pitchFamily="34" charset="-128"/>
              </a:defRPr>
            </a:lvl1pPr>
            <a:lvl2pPr marL="742950" indent="-285750">
              <a:spcBef>
                <a:spcPct val="20000"/>
              </a:spcBef>
              <a:buChar char="–"/>
              <a:defRPr sz="2800">
                <a:solidFill>
                  <a:srgbClr val="CC9900"/>
                </a:solidFill>
                <a:latin typeface="Verdana" panose="020B0604030504040204" pitchFamily="34" charset="0"/>
                <a:ea typeface="ＭＳ Ｐゴシック" panose="020B0600070205080204" pitchFamily="34" charset="-128"/>
              </a:defRPr>
            </a:lvl2pPr>
            <a:lvl3pPr marL="1143000" indent="-228600">
              <a:spcBef>
                <a:spcPct val="20000"/>
              </a:spcBef>
              <a:buChar char="•"/>
              <a:defRPr sz="2400">
                <a:solidFill>
                  <a:srgbClr val="CC9900"/>
                </a:solidFill>
                <a:latin typeface="Verdana" panose="020B0604030504040204" pitchFamily="34" charset="0"/>
                <a:ea typeface="ＭＳ Ｐゴシック" panose="020B0600070205080204" pitchFamily="34" charset="-128"/>
              </a:defRPr>
            </a:lvl3pPr>
            <a:lvl4pPr marL="16002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4pPr>
            <a:lvl5pPr marL="20574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9pPr>
          </a:lstStyle>
          <a:p>
            <a:pPr>
              <a:spcBef>
                <a:spcPct val="0"/>
              </a:spcBef>
              <a:buFontTx/>
              <a:buNone/>
            </a:pPr>
            <a:fld id="{487AB223-AAB2-443B-A516-B4417B6A5D37}" type="slidenum">
              <a:rPr lang="en-US" altLang="en-US" sz="1400">
                <a:solidFill>
                  <a:srgbClr val="CCCC9A"/>
                </a:solidFill>
                <a:latin typeface="Arial" panose="020B0604020202020204" pitchFamily="34" charset="0"/>
              </a:rPr>
              <a:pPr>
                <a:spcBef>
                  <a:spcPct val="0"/>
                </a:spcBef>
                <a:buFontTx/>
                <a:buNone/>
              </a:pPr>
              <a:t>7</a:t>
            </a:fld>
            <a:endParaRPr lang="en-US" altLang="en-US" sz="1400">
              <a:solidFill>
                <a:srgbClr val="CCCC9A"/>
              </a:solidFill>
              <a:latin typeface="Arial" panose="020B0604020202020204" pitchFamily="34" charset="0"/>
            </a:endParaRPr>
          </a:p>
        </p:txBody>
      </p:sp>
      <p:sp>
        <p:nvSpPr>
          <p:cNvPr id="330754" name="Text Box 2"/>
          <p:cNvSpPr txBox="1">
            <a:spLocks noChangeArrowheads="1"/>
          </p:cNvSpPr>
          <p:nvPr/>
        </p:nvSpPr>
        <p:spPr bwMode="auto">
          <a:xfrm>
            <a:off x="3429000" y="1"/>
            <a:ext cx="5943600" cy="519113"/>
          </a:xfrm>
          <a:prstGeom prst="rect">
            <a:avLst/>
          </a:prstGeom>
          <a:noFill/>
          <a:ln>
            <a:noFill/>
          </a:ln>
          <a:effectLst/>
          <a:extLst>
            <a:ext uri="{909E8E84-426E-40dd-AFC4-6F175D3DCCD1}"/>
            <a:ext uri="{91240B29-F687-4f45-9708-019B960494DF}"/>
            <a:ext uri="{AF507438-7753-43e0-B8FC-AC1667EBCBE1}"/>
          </a:extLst>
        </p:spPr>
        <p:txBody>
          <a:bodyPr>
            <a:spAutoFit/>
          </a:bodyPr>
          <a:lstStyle>
            <a:lvl1pPr eaLnBrk="0" hangingPunct="0">
              <a:defRPr sz="2400">
                <a:solidFill>
                  <a:schemeClr val="tx1"/>
                </a:solidFill>
                <a:latin typeface="Arial" panose="020B0604020202020204" pitchFamily="34" charset="0"/>
                <a:ea typeface="ＭＳ Ｐゴシック" charset="-128"/>
              </a:defRPr>
            </a:lvl1pPr>
            <a:lvl2pPr marL="742950" indent="-285750" eaLnBrk="0" hangingPunct="0">
              <a:defRPr sz="2400">
                <a:solidFill>
                  <a:schemeClr val="tx1"/>
                </a:solidFill>
                <a:latin typeface="Arial" panose="020B0604020202020204" pitchFamily="34" charset="0"/>
                <a:ea typeface="ＭＳ Ｐゴシック" charset="-128"/>
              </a:defRPr>
            </a:lvl2pPr>
            <a:lvl3pPr marL="1143000" indent="-228600" eaLnBrk="0" hangingPunct="0">
              <a:defRPr sz="2400">
                <a:solidFill>
                  <a:schemeClr val="tx1"/>
                </a:solidFill>
                <a:latin typeface="Arial" panose="020B0604020202020204" pitchFamily="34" charset="0"/>
                <a:ea typeface="ＭＳ Ｐゴシック" charset="-128"/>
              </a:defRPr>
            </a:lvl3pPr>
            <a:lvl4pPr marL="1600200" indent="-228600" eaLnBrk="0" hangingPunct="0">
              <a:defRPr sz="2400">
                <a:solidFill>
                  <a:schemeClr val="tx1"/>
                </a:solidFill>
                <a:latin typeface="Arial" panose="020B0604020202020204" pitchFamily="34" charset="0"/>
                <a:ea typeface="ＭＳ Ｐゴシック" charset="-128"/>
              </a:defRPr>
            </a:lvl4pPr>
            <a:lvl5pPr marL="2057400" indent="-228600" eaLnBrk="0" hangingPunct="0">
              <a:defRPr sz="2400">
                <a:solidFill>
                  <a:schemeClr val="tx1"/>
                </a:solidFill>
                <a:latin typeface="Arial" panose="020B0604020202020204"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pPr algn="ctr" eaLnBrk="1" hangingPunct="1">
              <a:spcBef>
                <a:spcPct val="50000"/>
              </a:spcBef>
              <a:defRPr/>
            </a:pPr>
            <a:r>
              <a:rPr lang="en-US" altLang="en-US" sz="2800" b="1">
                <a:solidFill>
                  <a:srgbClr val="CD7C11"/>
                </a:solidFill>
                <a:effectLst>
                  <a:outerShdw blurRad="38100" dist="38100" dir="2700000" algn="tl">
                    <a:srgbClr val="C0C0C0"/>
                  </a:outerShdw>
                </a:effectLst>
              </a:rPr>
              <a:t>States and Empires in 1804 CE</a:t>
            </a:r>
          </a:p>
        </p:txBody>
      </p:sp>
      <p:pic>
        <p:nvPicPr>
          <p:cNvPr id="88068" name="Picture 9" descr="1804b"/>
          <p:cNvPicPr>
            <a:picLocks noChangeAspect="1" noChangeArrowheads="1"/>
          </p:cNvPicPr>
          <p:nvPr/>
        </p:nvPicPr>
        <p:blipFill>
          <a:blip r:embed="rId3">
            <a:lum bright="-10000"/>
            <a:extLst>
              <a:ext uri="{28A0092B-C50C-407E-A947-70E740481C1C}">
                <a14:useLocalDpi xmlns:a14="http://schemas.microsoft.com/office/drawing/2010/main" val="0"/>
              </a:ext>
            </a:extLst>
          </a:blip>
          <a:srcRect/>
          <a:stretch>
            <a:fillRect/>
          </a:stretch>
        </p:blipFill>
        <p:spPr bwMode="auto">
          <a:xfrm>
            <a:off x="1468192" y="519113"/>
            <a:ext cx="9935381" cy="6202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0762" name="Rectangle 10"/>
          <p:cNvSpPr>
            <a:spLocks noGrp="1" noChangeArrowheads="1"/>
          </p:cNvSpPr>
          <p:nvPr>
            <p:ph type="title" idx="4294967295"/>
          </p:nvPr>
        </p:nvSpPr>
        <p:spPr>
          <a:xfrm>
            <a:off x="1981200" y="-1295400"/>
            <a:ext cx="8229600" cy="1143000"/>
          </a:xfrm>
        </p:spPr>
        <p:txBody>
          <a:bodyPr/>
          <a:lstStyle/>
          <a:p>
            <a:pPr eaLnBrk="1" hangingPunct="1">
              <a:defRPr/>
            </a:pPr>
            <a:r>
              <a:rPr lang="en-US" altLang="en-US" smtClean="0">
                <a:effectLst>
                  <a:outerShdw blurRad="38100" dist="38100" dir="2700000" algn="tl">
                    <a:srgbClr val="C0C0C0"/>
                  </a:outerShdw>
                </a:effectLst>
              </a:rPr>
              <a:t>Slide 35</a:t>
            </a:r>
          </a:p>
        </p:txBody>
      </p:sp>
    </p:spTree>
    <p:extLst>
      <p:ext uri="{BB962C8B-B14F-4D97-AF65-F5344CB8AC3E}">
        <p14:creationId xmlns:p14="http://schemas.microsoft.com/office/powerpoint/2010/main" val="20274618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Number Placeholder 6"/>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rgbClr val="CC9900"/>
                </a:solidFill>
                <a:latin typeface="Verdana" panose="020B0604030504040204" pitchFamily="34" charset="0"/>
                <a:ea typeface="ＭＳ Ｐゴシック" panose="020B0600070205080204" pitchFamily="34" charset="-128"/>
              </a:defRPr>
            </a:lvl1pPr>
            <a:lvl2pPr marL="742950" indent="-285750">
              <a:spcBef>
                <a:spcPct val="20000"/>
              </a:spcBef>
              <a:buChar char="–"/>
              <a:defRPr sz="2800">
                <a:solidFill>
                  <a:srgbClr val="CC9900"/>
                </a:solidFill>
                <a:latin typeface="Verdana" panose="020B0604030504040204" pitchFamily="34" charset="0"/>
                <a:ea typeface="ＭＳ Ｐゴシック" panose="020B0600070205080204" pitchFamily="34" charset="-128"/>
              </a:defRPr>
            </a:lvl2pPr>
            <a:lvl3pPr marL="1143000" indent="-228600">
              <a:spcBef>
                <a:spcPct val="20000"/>
              </a:spcBef>
              <a:buChar char="•"/>
              <a:defRPr sz="2400">
                <a:solidFill>
                  <a:srgbClr val="CC9900"/>
                </a:solidFill>
                <a:latin typeface="Verdana" panose="020B0604030504040204" pitchFamily="34" charset="0"/>
                <a:ea typeface="ＭＳ Ｐゴシック" panose="020B0600070205080204" pitchFamily="34" charset="-128"/>
              </a:defRPr>
            </a:lvl3pPr>
            <a:lvl4pPr marL="16002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4pPr>
            <a:lvl5pPr marL="20574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9pPr>
          </a:lstStyle>
          <a:p>
            <a:pPr>
              <a:spcBef>
                <a:spcPct val="0"/>
              </a:spcBef>
              <a:buFontTx/>
              <a:buNone/>
            </a:pPr>
            <a:fld id="{A104D47C-9CEC-4846-8983-22A2B6CD5A8F}" type="slidenum">
              <a:rPr lang="en-US" altLang="en-US" sz="1400">
                <a:solidFill>
                  <a:srgbClr val="CCCC9A"/>
                </a:solidFill>
                <a:latin typeface="Arial" panose="020B0604020202020204" pitchFamily="34" charset="0"/>
              </a:rPr>
              <a:pPr>
                <a:spcBef>
                  <a:spcPct val="0"/>
                </a:spcBef>
                <a:buFontTx/>
                <a:buNone/>
              </a:pPr>
              <a:t>8</a:t>
            </a:fld>
            <a:endParaRPr lang="en-US" altLang="en-US" sz="1400">
              <a:solidFill>
                <a:srgbClr val="CCCC9A"/>
              </a:solidFill>
              <a:latin typeface="Arial" panose="020B0604020202020204" pitchFamily="34" charset="0"/>
            </a:endParaRPr>
          </a:p>
        </p:txBody>
      </p:sp>
      <p:pic>
        <p:nvPicPr>
          <p:cNvPr id="45059" name="Picture 9" descr="Great Dying graph"/>
          <p:cNvPicPr>
            <a:picLocks noChangeAspect="1" noChangeArrowheads="1"/>
          </p:cNvPicPr>
          <p:nvPr/>
        </p:nvPicPr>
        <p:blipFill>
          <a:blip r:embed="rId4">
            <a:lum bright="-10000"/>
            <a:extLst>
              <a:ext uri="{28A0092B-C50C-407E-A947-70E740481C1C}">
                <a14:useLocalDpi xmlns:a14="http://schemas.microsoft.com/office/drawing/2010/main" val="0"/>
              </a:ext>
            </a:extLst>
          </a:blip>
          <a:srcRect/>
          <a:stretch>
            <a:fillRect/>
          </a:stretch>
        </p:blipFill>
        <p:spPr bwMode="auto">
          <a:xfrm>
            <a:off x="888642" y="1676401"/>
            <a:ext cx="9931758" cy="503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6920" name="Rectangle 8"/>
          <p:cNvSpPr>
            <a:spLocks noGrp="1" noChangeArrowheads="1"/>
          </p:cNvSpPr>
          <p:nvPr>
            <p:ph type="title"/>
          </p:nvPr>
        </p:nvSpPr>
        <p:spPr>
          <a:xfrm>
            <a:off x="2286000" y="334850"/>
            <a:ext cx="4876800" cy="1112949"/>
          </a:xfrm>
        </p:spPr>
        <p:txBody>
          <a:bodyPr>
            <a:noAutofit/>
          </a:bodyPr>
          <a:lstStyle/>
          <a:p>
            <a:pPr eaLnBrk="1" hangingPunct="1">
              <a:defRPr/>
            </a:pPr>
            <a:r>
              <a:rPr lang="en-US" altLang="en-US" sz="4000" b="1" dirty="0"/>
              <a:t>The Great </a:t>
            </a:r>
            <a:r>
              <a:rPr lang="en-US" altLang="en-US" sz="4000" b="1" dirty="0" smtClean="0"/>
              <a:t>Dying</a:t>
            </a:r>
            <a:endParaRPr lang="en-US" altLang="en-US" sz="4000" b="1" dirty="0"/>
          </a:p>
        </p:txBody>
      </p:sp>
      <p:sp>
        <p:nvSpPr>
          <p:cNvPr id="166917" name="Rectangle 5"/>
          <p:cNvSpPr>
            <a:spLocks noGrp="1" noChangeArrowheads="1"/>
          </p:cNvSpPr>
          <p:nvPr>
            <p:ph type="body" sz="half" idx="1"/>
          </p:nvPr>
        </p:nvSpPr>
        <p:spPr>
          <a:xfrm>
            <a:off x="2768957" y="2691685"/>
            <a:ext cx="7679969" cy="2794715"/>
          </a:xfrm>
          <a:solidFill>
            <a:srgbClr val="EAEAEA"/>
          </a:solidFill>
        </p:spPr>
        <p:txBody>
          <a:bodyPr>
            <a:normAutofit fontScale="62500" lnSpcReduction="20000"/>
          </a:bodyPr>
          <a:lstStyle/>
          <a:p>
            <a:pPr indent="-1588">
              <a:spcBef>
                <a:spcPct val="125000"/>
              </a:spcBef>
              <a:buNone/>
              <a:defRPr/>
            </a:pPr>
            <a:r>
              <a:rPr lang="en-US" sz="4300" b="1" dirty="0">
                <a:solidFill>
                  <a:srgbClr val="336699"/>
                </a:solidFill>
              </a:rPr>
              <a:t>The Great Dying was caused by smallpox and other disease germs carried by the conquerors. Native Americans had no immunity to these diseases. </a:t>
            </a:r>
          </a:p>
          <a:p>
            <a:pPr indent="-1588">
              <a:spcBef>
                <a:spcPct val="125000"/>
              </a:spcBef>
              <a:buNone/>
              <a:defRPr/>
            </a:pPr>
            <a:r>
              <a:rPr lang="en-US" sz="4300" b="1" dirty="0">
                <a:solidFill>
                  <a:srgbClr val="336699"/>
                </a:solidFill>
              </a:rPr>
              <a:t>By some accounts, the population of the Americas fell from 22 million in 1500 to less than 1 million in 1640.</a:t>
            </a:r>
          </a:p>
          <a:p>
            <a:pPr indent="-1588">
              <a:spcBef>
                <a:spcPct val="0"/>
              </a:spcBef>
              <a:buNone/>
              <a:defRPr/>
            </a:pPr>
            <a:r>
              <a:rPr lang="en-US" sz="1800" b="1" dirty="0">
                <a:solidFill>
                  <a:srgbClr val="336699"/>
                </a:solidFill>
              </a:rPr>
              <a:t>	</a:t>
            </a:r>
            <a:endParaRPr lang="en-US" sz="2400" dirty="0">
              <a:effectLst>
                <a:outerShdw blurRad="38100" dist="38100" dir="2700000" algn="tl">
                  <a:srgbClr val="000000"/>
                </a:outerShdw>
              </a:effectLst>
            </a:endParaRPr>
          </a:p>
        </p:txBody>
      </p:sp>
      <p:pic>
        <p:nvPicPr>
          <p:cNvPr id="45062" name="Picture 11" descr="smallpox"/>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48601" y="228601"/>
            <a:ext cx="2600325"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5063" name="Group 24"/>
          <p:cNvGrpSpPr>
            <a:grpSpLocks/>
          </p:cNvGrpSpPr>
          <p:nvPr/>
        </p:nvGrpSpPr>
        <p:grpSpPr bwMode="auto">
          <a:xfrm>
            <a:off x="762000" y="152400"/>
            <a:ext cx="1371600" cy="1447800"/>
            <a:chOff x="96" y="96"/>
            <a:chExt cx="864" cy="912"/>
          </a:xfrm>
        </p:grpSpPr>
        <p:sp>
          <p:nvSpPr>
            <p:cNvPr id="166926" name="Text Box 14"/>
            <p:cNvSpPr txBox="1">
              <a:spLocks noChangeArrowheads="1"/>
            </p:cNvSpPr>
            <p:nvPr/>
          </p:nvSpPr>
          <p:spPr bwMode="auto">
            <a:xfrm>
              <a:off x="96" y="755"/>
              <a:ext cx="864" cy="253"/>
            </a:xfrm>
            <a:prstGeom prst="rect">
              <a:avLst/>
            </a:prstGeom>
            <a:noFill/>
            <a:ln>
              <a:noFill/>
            </a:ln>
            <a:effectLst/>
            <a:extLst>
              <a:ext uri="{909E8E84-426E-40dd-AFC4-6F175D3DCCD1}"/>
              <a:ext uri="{91240B29-F687-4f45-9708-019B960494DF}"/>
              <a:ext uri="{AF507438-7753-43e0-B8FC-AC1667EBCBE1}"/>
            </a:extLst>
          </p:spPr>
          <p:txBody>
            <a:bodyPr/>
            <a:lstStyle>
              <a:lvl1pPr eaLnBrk="0" hangingPunct="0">
                <a:defRPr sz="2400">
                  <a:solidFill>
                    <a:schemeClr val="tx1"/>
                  </a:solidFill>
                  <a:latin typeface="Arial" panose="020B0604020202020204" pitchFamily="34" charset="0"/>
                  <a:ea typeface="ＭＳ Ｐゴシック" charset="-128"/>
                </a:defRPr>
              </a:lvl1pPr>
              <a:lvl2pPr marL="742950" indent="-285750" eaLnBrk="0" hangingPunct="0">
                <a:defRPr sz="2400">
                  <a:solidFill>
                    <a:schemeClr val="tx1"/>
                  </a:solidFill>
                  <a:latin typeface="Arial" panose="020B0604020202020204" pitchFamily="34" charset="0"/>
                  <a:ea typeface="ＭＳ Ｐゴシック" charset="-128"/>
                </a:defRPr>
              </a:lvl2pPr>
              <a:lvl3pPr marL="1143000" indent="-228600" eaLnBrk="0" hangingPunct="0">
                <a:defRPr sz="2400">
                  <a:solidFill>
                    <a:schemeClr val="tx1"/>
                  </a:solidFill>
                  <a:latin typeface="Arial" panose="020B0604020202020204" pitchFamily="34" charset="0"/>
                  <a:ea typeface="ＭＳ Ｐゴシック" charset="-128"/>
                </a:defRPr>
              </a:lvl3pPr>
              <a:lvl4pPr marL="1600200" indent="-228600" eaLnBrk="0" hangingPunct="0">
                <a:defRPr sz="2400">
                  <a:solidFill>
                    <a:schemeClr val="tx1"/>
                  </a:solidFill>
                  <a:latin typeface="Arial" panose="020B0604020202020204" pitchFamily="34" charset="0"/>
                  <a:ea typeface="ＭＳ Ｐゴシック" charset="-128"/>
                </a:defRPr>
              </a:lvl4pPr>
              <a:lvl5pPr marL="2057400" indent="-228600" eaLnBrk="0" hangingPunct="0">
                <a:defRPr sz="2400">
                  <a:solidFill>
                    <a:schemeClr val="tx1"/>
                  </a:solidFill>
                  <a:latin typeface="Arial" panose="020B0604020202020204"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pPr algn="ctr" eaLnBrk="1" hangingPunct="1">
                <a:spcBef>
                  <a:spcPct val="50000"/>
                </a:spcBef>
                <a:defRPr/>
              </a:pPr>
              <a:r>
                <a:rPr lang="en-US" altLang="en-US" sz="1200" b="1">
                  <a:solidFill>
                    <a:srgbClr val="CD7C11"/>
                  </a:solidFill>
                  <a:effectLst>
                    <a:outerShdw blurRad="38100" dist="38100" dir="2700000" algn="tl">
                      <a:srgbClr val="C0C0C0"/>
                    </a:outerShdw>
                  </a:effectLst>
                  <a:latin typeface="Verdana" panose="020B0604030504040204" pitchFamily="34" charset="0"/>
                </a:rPr>
                <a:t>Population &amp; Environment</a:t>
              </a:r>
            </a:p>
          </p:txBody>
        </p:sp>
        <p:grpSp>
          <p:nvGrpSpPr>
            <p:cNvPr id="45066" name="Group 15"/>
            <p:cNvGrpSpPr>
              <a:grpSpLocks/>
            </p:cNvGrpSpPr>
            <p:nvPr/>
          </p:nvGrpSpPr>
          <p:grpSpPr bwMode="auto">
            <a:xfrm>
              <a:off x="192" y="96"/>
              <a:ext cx="720" cy="659"/>
              <a:chOff x="4464" y="2352"/>
              <a:chExt cx="1008" cy="1008"/>
            </a:xfrm>
          </p:grpSpPr>
          <p:sp>
            <p:nvSpPr>
              <p:cNvPr id="45067" name="Rectangle 16"/>
              <p:cNvSpPr>
                <a:spLocks noChangeArrowheads="1"/>
              </p:cNvSpPr>
              <p:nvPr/>
            </p:nvSpPr>
            <p:spPr bwMode="auto">
              <a:xfrm>
                <a:off x="4464" y="2352"/>
                <a:ext cx="1008" cy="1008"/>
              </a:xfrm>
              <a:prstGeom prst="rect">
                <a:avLst/>
              </a:prstGeom>
              <a:solidFill>
                <a:schemeClr val="bg1"/>
              </a:solidFill>
              <a:ln w="12700">
                <a:solidFill>
                  <a:schemeClr val="tx1"/>
                </a:solidFill>
                <a:miter lim="800000"/>
                <a:headEnd/>
                <a:tailEnd/>
              </a:ln>
            </p:spPr>
            <p:txBody>
              <a:bodyPr wrap="none" anchor="ctr"/>
              <a:lstStyle>
                <a:lvl1pPr>
                  <a:spcBef>
                    <a:spcPct val="20000"/>
                  </a:spcBef>
                  <a:buChar char="•"/>
                  <a:defRPr sz="3200">
                    <a:solidFill>
                      <a:srgbClr val="CC9900"/>
                    </a:solidFill>
                    <a:latin typeface="Verdana" panose="020B0604030504040204" pitchFamily="34" charset="0"/>
                    <a:ea typeface="ＭＳ Ｐゴシック" panose="020B0600070205080204" pitchFamily="34" charset="-128"/>
                  </a:defRPr>
                </a:lvl1pPr>
                <a:lvl2pPr marL="742950" indent="-285750">
                  <a:spcBef>
                    <a:spcPct val="20000"/>
                  </a:spcBef>
                  <a:buChar char="–"/>
                  <a:defRPr sz="2800">
                    <a:solidFill>
                      <a:srgbClr val="CC9900"/>
                    </a:solidFill>
                    <a:latin typeface="Verdana" panose="020B0604030504040204" pitchFamily="34" charset="0"/>
                    <a:ea typeface="ＭＳ Ｐゴシック" panose="020B0600070205080204" pitchFamily="34" charset="-128"/>
                  </a:defRPr>
                </a:lvl2pPr>
                <a:lvl3pPr marL="1143000" indent="-228600">
                  <a:spcBef>
                    <a:spcPct val="20000"/>
                  </a:spcBef>
                  <a:buChar char="•"/>
                  <a:defRPr sz="2400">
                    <a:solidFill>
                      <a:srgbClr val="CC9900"/>
                    </a:solidFill>
                    <a:latin typeface="Verdana" panose="020B0604030504040204" pitchFamily="34" charset="0"/>
                    <a:ea typeface="ＭＳ Ｐゴシック" panose="020B0600070205080204" pitchFamily="34" charset="-128"/>
                  </a:defRPr>
                </a:lvl3pPr>
                <a:lvl4pPr marL="16002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4pPr>
                <a:lvl5pPr marL="20574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9pPr>
              </a:lstStyle>
              <a:p>
                <a:pPr algn="ctr" eaLnBrk="1" hangingPunct="1">
                  <a:spcBef>
                    <a:spcPct val="0"/>
                  </a:spcBef>
                  <a:buFontTx/>
                  <a:buNone/>
                </a:pPr>
                <a:endParaRPr lang="en-US" altLang="en-US" sz="1800">
                  <a:solidFill>
                    <a:schemeClr val="tx1"/>
                  </a:solidFill>
                  <a:latin typeface="Arial" panose="020B0604020202020204" pitchFamily="34" charset="0"/>
                </a:endParaRPr>
              </a:p>
            </p:txBody>
          </p:sp>
          <p:graphicFrame>
            <p:nvGraphicFramePr>
              <p:cNvPr id="45068" name="Object 17"/>
              <p:cNvGraphicFramePr>
                <a:graphicFrameLocks noChangeAspect="1"/>
              </p:cNvGraphicFramePr>
              <p:nvPr>
                <p:extLst>
                  <p:ext uri="{D42A27DB-BD31-4B8C-83A1-F6EECF244321}">
                    <p14:modId xmlns:p14="http://schemas.microsoft.com/office/powerpoint/2010/main" val="1488211307"/>
                  </p:ext>
                </p:extLst>
              </p:nvPr>
            </p:nvGraphicFramePr>
            <p:xfrm>
              <a:off x="4564" y="2418"/>
              <a:ext cx="821" cy="912"/>
            </p:xfrm>
            <a:graphic>
              <a:graphicData uri="http://schemas.openxmlformats.org/presentationml/2006/ole">
                <mc:AlternateContent xmlns:mc="http://schemas.openxmlformats.org/markup-compatibility/2006">
                  <mc:Choice xmlns:v="urn:schemas-microsoft-com:vml" Requires="v">
                    <p:oleObj spid="_x0000_s2056" name="Image" r:id="rId6" imgW="1448641" imgH="1779033" progId="Photoshop.Image.4">
                      <p:embed/>
                    </p:oleObj>
                  </mc:Choice>
                  <mc:Fallback>
                    <p:oleObj name="Image" r:id="rId6" imgW="1448641" imgH="1779033" progId="Photoshop.Image.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64" y="2418"/>
                            <a:ext cx="821" cy="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grpSp>
            <p:nvGrpSpPr>
              <p:cNvPr id="45069" name="Group 18"/>
              <p:cNvGrpSpPr>
                <a:grpSpLocks/>
              </p:cNvGrpSpPr>
              <p:nvPr/>
            </p:nvGrpSpPr>
            <p:grpSpPr bwMode="auto">
              <a:xfrm>
                <a:off x="4464" y="3024"/>
                <a:ext cx="362" cy="290"/>
                <a:chOff x="4936" y="1159"/>
                <a:chExt cx="329" cy="263"/>
              </a:xfrm>
            </p:grpSpPr>
            <p:sp>
              <p:nvSpPr>
                <p:cNvPr id="45070" name="Freeform 19"/>
                <p:cNvSpPr>
                  <a:spLocks/>
                </p:cNvSpPr>
                <p:nvPr/>
              </p:nvSpPr>
              <p:spPr bwMode="auto">
                <a:xfrm>
                  <a:off x="4936" y="1159"/>
                  <a:ext cx="329" cy="263"/>
                </a:xfrm>
                <a:custGeom>
                  <a:avLst/>
                  <a:gdLst>
                    <a:gd name="T0" fmla="*/ 0 w 1975"/>
                    <a:gd name="T1" fmla="*/ 0 h 1576"/>
                    <a:gd name="T2" fmla="*/ 1 w 1975"/>
                    <a:gd name="T3" fmla="*/ 0 h 1576"/>
                    <a:gd name="T4" fmla="*/ 1 w 1975"/>
                    <a:gd name="T5" fmla="*/ 0 h 1576"/>
                    <a:gd name="T6" fmla="*/ 1 w 1975"/>
                    <a:gd name="T7" fmla="*/ 0 h 1576"/>
                    <a:gd name="T8" fmla="*/ 1 w 1975"/>
                    <a:gd name="T9" fmla="*/ 0 h 1576"/>
                    <a:gd name="T10" fmla="*/ 1 w 1975"/>
                    <a:gd name="T11" fmla="*/ 0 h 1576"/>
                    <a:gd name="T12" fmla="*/ 1 w 1975"/>
                    <a:gd name="T13" fmla="*/ 0 h 1576"/>
                    <a:gd name="T14" fmla="*/ 1 w 1975"/>
                    <a:gd name="T15" fmla="*/ 0 h 1576"/>
                    <a:gd name="T16" fmla="*/ 1 w 1975"/>
                    <a:gd name="T17" fmla="*/ 0 h 1576"/>
                    <a:gd name="T18" fmla="*/ 1 w 1975"/>
                    <a:gd name="T19" fmla="*/ 0 h 1576"/>
                    <a:gd name="T20" fmla="*/ 1 w 1975"/>
                    <a:gd name="T21" fmla="*/ 1 h 1576"/>
                    <a:gd name="T22" fmla="*/ 1 w 1975"/>
                    <a:gd name="T23" fmla="*/ 1 h 1576"/>
                    <a:gd name="T24" fmla="*/ 1 w 1975"/>
                    <a:gd name="T25" fmla="*/ 1 h 1576"/>
                    <a:gd name="T26" fmla="*/ 1 w 1975"/>
                    <a:gd name="T27" fmla="*/ 1 h 1576"/>
                    <a:gd name="T28" fmla="*/ 1 w 1975"/>
                    <a:gd name="T29" fmla="*/ 1 h 1576"/>
                    <a:gd name="T30" fmla="*/ 1 w 1975"/>
                    <a:gd name="T31" fmla="*/ 1 h 1576"/>
                    <a:gd name="T32" fmla="*/ 1 w 1975"/>
                    <a:gd name="T33" fmla="*/ 1 h 1576"/>
                    <a:gd name="T34" fmla="*/ 1 w 1975"/>
                    <a:gd name="T35" fmla="*/ 0 h 1576"/>
                    <a:gd name="T36" fmla="*/ 1 w 1975"/>
                    <a:gd name="T37" fmla="*/ 0 h 1576"/>
                    <a:gd name="T38" fmla="*/ 1 w 1975"/>
                    <a:gd name="T39" fmla="*/ 0 h 1576"/>
                    <a:gd name="T40" fmla="*/ 1 w 1975"/>
                    <a:gd name="T41" fmla="*/ 1 h 1576"/>
                    <a:gd name="T42" fmla="*/ 1 w 1975"/>
                    <a:gd name="T43" fmla="*/ 1 h 1576"/>
                    <a:gd name="T44" fmla="*/ 0 w 1975"/>
                    <a:gd name="T45" fmla="*/ 1 h 1576"/>
                    <a:gd name="T46" fmla="*/ 0 w 1975"/>
                    <a:gd name="T47" fmla="*/ 1 h 1576"/>
                    <a:gd name="T48" fmla="*/ 0 w 1975"/>
                    <a:gd name="T49" fmla="*/ 1 h 1576"/>
                    <a:gd name="T50" fmla="*/ 0 w 1975"/>
                    <a:gd name="T51" fmla="*/ 1 h 1576"/>
                    <a:gd name="T52" fmla="*/ 0 w 1975"/>
                    <a:gd name="T53" fmla="*/ 1 h 1576"/>
                    <a:gd name="T54" fmla="*/ 0 w 1975"/>
                    <a:gd name="T55" fmla="*/ 0 h 1576"/>
                    <a:gd name="T56" fmla="*/ 0 w 1975"/>
                    <a:gd name="T57" fmla="*/ 0 h 1576"/>
                    <a:gd name="T58" fmla="*/ 0 w 1975"/>
                    <a:gd name="T59" fmla="*/ 0 h 1576"/>
                    <a:gd name="T60" fmla="*/ 0 w 1975"/>
                    <a:gd name="T61" fmla="*/ 0 h 1576"/>
                    <a:gd name="T62" fmla="*/ 1 w 1975"/>
                    <a:gd name="T63" fmla="*/ 0 h 1576"/>
                    <a:gd name="T64" fmla="*/ 0 w 1975"/>
                    <a:gd name="T65" fmla="*/ 0 h 15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975" h="1576">
                      <a:moveTo>
                        <a:pt x="711" y="0"/>
                      </a:moveTo>
                      <a:lnTo>
                        <a:pt x="871" y="0"/>
                      </a:lnTo>
                      <a:lnTo>
                        <a:pt x="989" y="101"/>
                      </a:lnTo>
                      <a:lnTo>
                        <a:pt x="1105" y="0"/>
                      </a:lnTo>
                      <a:lnTo>
                        <a:pt x="1264" y="0"/>
                      </a:lnTo>
                      <a:lnTo>
                        <a:pt x="1093" y="193"/>
                      </a:lnTo>
                      <a:lnTo>
                        <a:pt x="1342" y="402"/>
                      </a:lnTo>
                      <a:lnTo>
                        <a:pt x="1813" y="0"/>
                      </a:lnTo>
                      <a:lnTo>
                        <a:pt x="1975" y="0"/>
                      </a:lnTo>
                      <a:lnTo>
                        <a:pt x="1551" y="474"/>
                      </a:lnTo>
                      <a:lnTo>
                        <a:pt x="1551" y="958"/>
                      </a:lnTo>
                      <a:lnTo>
                        <a:pt x="1627" y="1576"/>
                      </a:lnTo>
                      <a:lnTo>
                        <a:pt x="1464" y="1576"/>
                      </a:lnTo>
                      <a:lnTo>
                        <a:pt x="1342" y="959"/>
                      </a:lnTo>
                      <a:lnTo>
                        <a:pt x="1234" y="1576"/>
                      </a:lnTo>
                      <a:lnTo>
                        <a:pt x="1074" y="1576"/>
                      </a:lnTo>
                      <a:lnTo>
                        <a:pt x="1132" y="958"/>
                      </a:lnTo>
                      <a:lnTo>
                        <a:pt x="1132" y="474"/>
                      </a:lnTo>
                      <a:lnTo>
                        <a:pt x="989" y="310"/>
                      </a:lnTo>
                      <a:lnTo>
                        <a:pt x="839" y="474"/>
                      </a:lnTo>
                      <a:lnTo>
                        <a:pt x="839" y="958"/>
                      </a:lnTo>
                      <a:lnTo>
                        <a:pt x="916" y="1576"/>
                      </a:lnTo>
                      <a:lnTo>
                        <a:pt x="759" y="1576"/>
                      </a:lnTo>
                      <a:lnTo>
                        <a:pt x="632" y="959"/>
                      </a:lnTo>
                      <a:lnTo>
                        <a:pt x="525" y="1576"/>
                      </a:lnTo>
                      <a:lnTo>
                        <a:pt x="366" y="1576"/>
                      </a:lnTo>
                      <a:lnTo>
                        <a:pt x="426" y="958"/>
                      </a:lnTo>
                      <a:lnTo>
                        <a:pt x="426" y="474"/>
                      </a:lnTo>
                      <a:lnTo>
                        <a:pt x="0" y="0"/>
                      </a:lnTo>
                      <a:lnTo>
                        <a:pt x="162" y="0"/>
                      </a:lnTo>
                      <a:lnTo>
                        <a:pt x="632" y="402"/>
                      </a:lnTo>
                      <a:lnTo>
                        <a:pt x="881" y="193"/>
                      </a:lnTo>
                      <a:lnTo>
                        <a:pt x="711" y="0"/>
                      </a:lnTo>
                      <a:close/>
                    </a:path>
                  </a:pathLst>
                </a:custGeom>
                <a:solidFill>
                  <a:srgbClr val="FFCC00"/>
                </a:solidFill>
                <a:ln w="0">
                  <a:solidFill>
                    <a:srgbClr val="000000"/>
                  </a:solidFill>
                  <a:prstDash val="solid"/>
                  <a:round/>
                  <a:headEnd/>
                  <a:tailEnd/>
                </a:ln>
              </p:spPr>
              <p:txBody>
                <a:bodyPr/>
                <a:lstStyle/>
                <a:p>
                  <a:endParaRPr lang="en-US"/>
                </a:p>
              </p:txBody>
            </p:sp>
            <p:sp>
              <p:nvSpPr>
                <p:cNvPr id="45071" name="Freeform 20"/>
                <p:cNvSpPr>
                  <a:spLocks/>
                </p:cNvSpPr>
                <p:nvPr/>
              </p:nvSpPr>
              <p:spPr bwMode="auto">
                <a:xfrm>
                  <a:off x="5018" y="1171"/>
                  <a:ext cx="45" cy="40"/>
                </a:xfrm>
                <a:custGeom>
                  <a:avLst/>
                  <a:gdLst>
                    <a:gd name="T0" fmla="*/ 0 w 272"/>
                    <a:gd name="T1" fmla="*/ 0 h 244"/>
                    <a:gd name="T2" fmla="*/ 0 w 272"/>
                    <a:gd name="T3" fmla="*/ 0 h 244"/>
                    <a:gd name="T4" fmla="*/ 0 w 272"/>
                    <a:gd name="T5" fmla="*/ 0 h 244"/>
                    <a:gd name="T6" fmla="*/ 0 w 272"/>
                    <a:gd name="T7" fmla="*/ 0 h 244"/>
                    <a:gd name="T8" fmla="*/ 0 w 272"/>
                    <a:gd name="T9" fmla="*/ 0 h 244"/>
                    <a:gd name="T10" fmla="*/ 0 w 272"/>
                    <a:gd name="T11" fmla="*/ 0 h 244"/>
                    <a:gd name="T12" fmla="*/ 0 w 272"/>
                    <a:gd name="T13" fmla="*/ 0 h 244"/>
                    <a:gd name="T14" fmla="*/ 0 w 272"/>
                    <a:gd name="T15" fmla="*/ 0 h 244"/>
                    <a:gd name="T16" fmla="*/ 0 w 272"/>
                    <a:gd name="T17" fmla="*/ 0 h 244"/>
                    <a:gd name="T18" fmla="*/ 0 w 272"/>
                    <a:gd name="T19" fmla="*/ 0 h 244"/>
                    <a:gd name="T20" fmla="*/ 0 w 272"/>
                    <a:gd name="T21" fmla="*/ 0 h 244"/>
                    <a:gd name="T22" fmla="*/ 0 w 272"/>
                    <a:gd name="T23" fmla="*/ 0 h 244"/>
                    <a:gd name="T24" fmla="*/ 0 w 272"/>
                    <a:gd name="T25" fmla="*/ 0 h 244"/>
                    <a:gd name="T26" fmla="*/ 0 w 272"/>
                    <a:gd name="T27" fmla="*/ 0 h 244"/>
                    <a:gd name="T28" fmla="*/ 0 w 272"/>
                    <a:gd name="T29" fmla="*/ 0 h 244"/>
                    <a:gd name="T30" fmla="*/ 0 w 272"/>
                    <a:gd name="T31" fmla="*/ 0 h 244"/>
                    <a:gd name="T32" fmla="*/ 0 w 272"/>
                    <a:gd name="T33" fmla="*/ 0 h 2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72" h="244">
                      <a:moveTo>
                        <a:pt x="272" y="123"/>
                      </a:moveTo>
                      <a:lnTo>
                        <a:pt x="261" y="74"/>
                      </a:lnTo>
                      <a:lnTo>
                        <a:pt x="231" y="36"/>
                      </a:lnTo>
                      <a:lnTo>
                        <a:pt x="184" y="9"/>
                      </a:lnTo>
                      <a:lnTo>
                        <a:pt x="130" y="0"/>
                      </a:lnTo>
                      <a:lnTo>
                        <a:pt x="78" y="14"/>
                      </a:lnTo>
                      <a:lnTo>
                        <a:pt x="33" y="42"/>
                      </a:lnTo>
                      <a:lnTo>
                        <a:pt x="5" y="85"/>
                      </a:lnTo>
                      <a:lnTo>
                        <a:pt x="0" y="133"/>
                      </a:lnTo>
                      <a:lnTo>
                        <a:pt x="14" y="182"/>
                      </a:lnTo>
                      <a:lnTo>
                        <a:pt x="50" y="218"/>
                      </a:lnTo>
                      <a:lnTo>
                        <a:pt x="98" y="240"/>
                      </a:lnTo>
                      <a:lnTo>
                        <a:pt x="153" y="244"/>
                      </a:lnTo>
                      <a:lnTo>
                        <a:pt x="204" y="229"/>
                      </a:lnTo>
                      <a:lnTo>
                        <a:pt x="246" y="195"/>
                      </a:lnTo>
                      <a:lnTo>
                        <a:pt x="268" y="150"/>
                      </a:lnTo>
                      <a:lnTo>
                        <a:pt x="272" y="123"/>
                      </a:lnTo>
                      <a:close/>
                    </a:path>
                  </a:pathLst>
                </a:custGeom>
                <a:solidFill>
                  <a:srgbClr val="FFCC00"/>
                </a:solidFill>
                <a:ln w="0">
                  <a:solidFill>
                    <a:srgbClr val="000000"/>
                  </a:solidFill>
                  <a:prstDash val="solid"/>
                  <a:round/>
                  <a:headEnd/>
                  <a:tailEnd/>
                </a:ln>
              </p:spPr>
              <p:txBody>
                <a:bodyPr/>
                <a:lstStyle/>
                <a:p>
                  <a:endParaRPr lang="en-US"/>
                </a:p>
              </p:txBody>
            </p:sp>
            <p:sp>
              <p:nvSpPr>
                <p:cNvPr id="45072" name="Freeform 21"/>
                <p:cNvSpPr>
                  <a:spLocks/>
                </p:cNvSpPr>
                <p:nvPr/>
              </p:nvSpPr>
              <p:spPr bwMode="auto">
                <a:xfrm>
                  <a:off x="5137" y="1171"/>
                  <a:ext cx="45" cy="40"/>
                </a:xfrm>
                <a:custGeom>
                  <a:avLst/>
                  <a:gdLst>
                    <a:gd name="T0" fmla="*/ 0 w 271"/>
                    <a:gd name="T1" fmla="*/ 0 h 244"/>
                    <a:gd name="T2" fmla="*/ 0 w 271"/>
                    <a:gd name="T3" fmla="*/ 0 h 244"/>
                    <a:gd name="T4" fmla="*/ 0 w 271"/>
                    <a:gd name="T5" fmla="*/ 0 h 244"/>
                    <a:gd name="T6" fmla="*/ 0 w 271"/>
                    <a:gd name="T7" fmla="*/ 0 h 244"/>
                    <a:gd name="T8" fmla="*/ 0 w 271"/>
                    <a:gd name="T9" fmla="*/ 0 h 244"/>
                    <a:gd name="T10" fmla="*/ 0 w 271"/>
                    <a:gd name="T11" fmla="*/ 0 h 244"/>
                    <a:gd name="T12" fmla="*/ 0 w 271"/>
                    <a:gd name="T13" fmla="*/ 0 h 244"/>
                    <a:gd name="T14" fmla="*/ 0 w 271"/>
                    <a:gd name="T15" fmla="*/ 0 h 244"/>
                    <a:gd name="T16" fmla="*/ 0 w 271"/>
                    <a:gd name="T17" fmla="*/ 0 h 244"/>
                    <a:gd name="T18" fmla="*/ 0 w 271"/>
                    <a:gd name="T19" fmla="*/ 0 h 244"/>
                    <a:gd name="T20" fmla="*/ 0 w 271"/>
                    <a:gd name="T21" fmla="*/ 0 h 244"/>
                    <a:gd name="T22" fmla="*/ 0 w 271"/>
                    <a:gd name="T23" fmla="*/ 0 h 244"/>
                    <a:gd name="T24" fmla="*/ 0 w 271"/>
                    <a:gd name="T25" fmla="*/ 0 h 244"/>
                    <a:gd name="T26" fmla="*/ 0 w 271"/>
                    <a:gd name="T27" fmla="*/ 0 h 244"/>
                    <a:gd name="T28" fmla="*/ 0 w 271"/>
                    <a:gd name="T29" fmla="*/ 0 h 244"/>
                    <a:gd name="T30" fmla="*/ 0 w 271"/>
                    <a:gd name="T31" fmla="*/ 0 h 244"/>
                    <a:gd name="T32" fmla="*/ 0 w 271"/>
                    <a:gd name="T33" fmla="*/ 0 h 2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71" h="244">
                      <a:moveTo>
                        <a:pt x="271" y="123"/>
                      </a:moveTo>
                      <a:lnTo>
                        <a:pt x="261" y="74"/>
                      </a:lnTo>
                      <a:lnTo>
                        <a:pt x="229" y="36"/>
                      </a:lnTo>
                      <a:lnTo>
                        <a:pt x="184" y="9"/>
                      </a:lnTo>
                      <a:lnTo>
                        <a:pt x="129" y="0"/>
                      </a:lnTo>
                      <a:lnTo>
                        <a:pt x="74" y="14"/>
                      </a:lnTo>
                      <a:lnTo>
                        <a:pt x="32" y="42"/>
                      </a:lnTo>
                      <a:lnTo>
                        <a:pt x="6" y="85"/>
                      </a:lnTo>
                      <a:lnTo>
                        <a:pt x="0" y="133"/>
                      </a:lnTo>
                      <a:lnTo>
                        <a:pt x="15" y="182"/>
                      </a:lnTo>
                      <a:lnTo>
                        <a:pt x="48" y="218"/>
                      </a:lnTo>
                      <a:lnTo>
                        <a:pt x="98" y="240"/>
                      </a:lnTo>
                      <a:lnTo>
                        <a:pt x="153" y="244"/>
                      </a:lnTo>
                      <a:lnTo>
                        <a:pt x="205" y="229"/>
                      </a:lnTo>
                      <a:lnTo>
                        <a:pt x="244" y="195"/>
                      </a:lnTo>
                      <a:lnTo>
                        <a:pt x="268" y="150"/>
                      </a:lnTo>
                      <a:lnTo>
                        <a:pt x="271" y="123"/>
                      </a:lnTo>
                      <a:close/>
                    </a:path>
                  </a:pathLst>
                </a:custGeom>
                <a:solidFill>
                  <a:srgbClr val="FFCC00"/>
                </a:solidFill>
                <a:ln w="0">
                  <a:solidFill>
                    <a:srgbClr val="000000"/>
                  </a:solidFill>
                  <a:prstDash val="solid"/>
                  <a:round/>
                  <a:headEnd/>
                  <a:tailEnd/>
                </a:ln>
              </p:spPr>
              <p:txBody>
                <a:bodyPr/>
                <a:lstStyle/>
                <a:p>
                  <a:endParaRPr lang="en-US"/>
                </a:p>
              </p:txBody>
            </p:sp>
          </p:grpSp>
        </p:grpSp>
      </p:grpSp>
      <p:pic>
        <p:nvPicPr>
          <p:cNvPr id="166934" name="Picture 22" descr="mundo_sad"/>
          <p:cNvPicPr>
            <a:picLocks noGrp="1" noChangeAspect="1" noChangeArrowheads="1"/>
          </p:cNvPicPr>
          <p:nvPr>
            <p:ph sz="half" idx="2"/>
          </p:nvPr>
        </p:nvPicPr>
        <p:blipFill>
          <a:blip r:embed="rId8"/>
          <a:srcRect/>
          <a:stretch>
            <a:fillRect/>
          </a:stretch>
        </p:blipFill>
        <p:spPr>
          <a:xfrm>
            <a:off x="10820400" y="4955381"/>
            <a:ext cx="1066800" cy="1062038"/>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7"/>
                    </a:srgbClr>
                  </a:outerShdw>
                </a:effectLst>
              </a14:hiddenEffects>
            </a:ext>
          </a:extLst>
        </p:spPr>
      </p:pic>
    </p:spTree>
    <p:extLst>
      <p:ext uri="{BB962C8B-B14F-4D97-AF65-F5344CB8AC3E}">
        <p14:creationId xmlns:p14="http://schemas.microsoft.com/office/powerpoint/2010/main" val="65088919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6917"/>
                                        </p:tgtEl>
                                        <p:attrNameLst>
                                          <p:attrName>style.visibility</p:attrName>
                                        </p:attrNameLst>
                                      </p:cBhvr>
                                      <p:to>
                                        <p:strVal val="visible"/>
                                      </p:to>
                                    </p:set>
                                    <p:animEffect transition="in" filter="blinds(horizontal)">
                                      <p:cBhvr>
                                        <p:cTn id="7" dur="500"/>
                                        <p:tgtEl>
                                          <p:spTgt spid="166917"/>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66934"/>
                                        </p:tgtEl>
                                        <p:attrNameLst>
                                          <p:attrName>style.visibility</p:attrName>
                                        </p:attrNameLst>
                                      </p:cBhvr>
                                      <p:to>
                                        <p:strVal val="visible"/>
                                      </p:to>
                                    </p:set>
                                    <p:animEffect transition="in" filter="fade">
                                      <p:cBhvr>
                                        <p:cTn id="11" dur="2000"/>
                                        <p:tgtEl>
                                          <p:spTgt spid="1669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rgbClr val="CC9900"/>
                </a:solidFill>
                <a:latin typeface="Verdana" panose="020B0604030504040204" pitchFamily="34" charset="0"/>
                <a:ea typeface="ＭＳ Ｐゴシック" panose="020B0600070205080204" pitchFamily="34" charset="-128"/>
              </a:defRPr>
            </a:lvl1pPr>
            <a:lvl2pPr marL="742950" indent="-285750">
              <a:spcBef>
                <a:spcPct val="20000"/>
              </a:spcBef>
              <a:buChar char="–"/>
              <a:defRPr sz="2800">
                <a:solidFill>
                  <a:srgbClr val="CC9900"/>
                </a:solidFill>
                <a:latin typeface="Verdana" panose="020B0604030504040204" pitchFamily="34" charset="0"/>
                <a:ea typeface="ＭＳ Ｐゴシック" panose="020B0600070205080204" pitchFamily="34" charset="-128"/>
              </a:defRPr>
            </a:lvl2pPr>
            <a:lvl3pPr marL="1143000" indent="-228600">
              <a:spcBef>
                <a:spcPct val="20000"/>
              </a:spcBef>
              <a:buChar char="•"/>
              <a:defRPr sz="2400">
                <a:solidFill>
                  <a:srgbClr val="CC9900"/>
                </a:solidFill>
                <a:latin typeface="Verdana" panose="020B0604030504040204" pitchFamily="34" charset="0"/>
                <a:ea typeface="ＭＳ Ｐゴシック" panose="020B0600070205080204" pitchFamily="34" charset="-128"/>
              </a:defRPr>
            </a:lvl3pPr>
            <a:lvl4pPr marL="16002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4pPr>
            <a:lvl5pPr marL="20574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9pPr>
          </a:lstStyle>
          <a:p>
            <a:pPr>
              <a:spcBef>
                <a:spcPct val="0"/>
              </a:spcBef>
              <a:buFontTx/>
              <a:buNone/>
            </a:pPr>
            <a:fld id="{17AE38EC-EBF8-4975-84F6-6CBFAAF3869B}" type="slidenum">
              <a:rPr lang="en-US" altLang="en-US" sz="1400">
                <a:solidFill>
                  <a:srgbClr val="CCCC9A"/>
                </a:solidFill>
                <a:latin typeface="Arial" panose="020B0604020202020204" pitchFamily="34" charset="0"/>
              </a:rPr>
              <a:pPr>
                <a:spcBef>
                  <a:spcPct val="0"/>
                </a:spcBef>
                <a:buFontTx/>
                <a:buNone/>
              </a:pPr>
              <a:t>9</a:t>
            </a:fld>
            <a:endParaRPr lang="en-US" altLang="en-US" sz="1400">
              <a:solidFill>
                <a:srgbClr val="CCCC9A"/>
              </a:solidFill>
              <a:latin typeface="Arial" panose="020B0604020202020204" pitchFamily="34" charset="0"/>
            </a:endParaRPr>
          </a:p>
        </p:txBody>
      </p:sp>
      <p:pic>
        <p:nvPicPr>
          <p:cNvPr id="4710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6221" y="0"/>
            <a:ext cx="1063794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543" name="Rectangle 7"/>
          <p:cNvSpPr>
            <a:spLocks noChangeArrowheads="1"/>
          </p:cNvSpPr>
          <p:nvPr/>
        </p:nvSpPr>
        <p:spPr bwMode="auto">
          <a:xfrm>
            <a:off x="2770641" y="403036"/>
            <a:ext cx="4648200" cy="3505200"/>
          </a:xfrm>
          <a:prstGeom prst="rect">
            <a:avLst/>
          </a:prstGeom>
          <a:noFill/>
          <a:ln>
            <a:noFill/>
          </a:ln>
          <a:effectLst/>
          <a:extLst>
            <a:ext uri="{909E8E84-426E-40dd-AFC4-6F175D3DCCD1}"/>
            <a:ext uri="{91240B29-F687-4f45-9708-019B960494DF}"/>
            <a:ext uri="{AF507438-7753-43e0-B8FC-AC1667EBCBE1}"/>
          </a:extLst>
        </p:spPr>
        <p:txBody>
          <a:bodyPr anchor="ctr"/>
          <a:lstStyle>
            <a:lvl1pPr eaLnBrk="0" hangingPunct="0">
              <a:defRPr sz="2400">
                <a:solidFill>
                  <a:schemeClr val="tx1"/>
                </a:solidFill>
                <a:latin typeface="Arial" panose="020B0604020202020204" pitchFamily="34" charset="0"/>
                <a:ea typeface="ＭＳ Ｐゴシック" charset="-128"/>
              </a:defRPr>
            </a:lvl1pPr>
            <a:lvl2pPr marL="742950" indent="-285750" eaLnBrk="0" hangingPunct="0">
              <a:defRPr sz="2400">
                <a:solidFill>
                  <a:schemeClr val="tx1"/>
                </a:solidFill>
                <a:latin typeface="Arial" panose="020B0604020202020204" pitchFamily="34" charset="0"/>
                <a:ea typeface="ＭＳ Ｐゴシック" charset="-128"/>
              </a:defRPr>
            </a:lvl2pPr>
            <a:lvl3pPr marL="1143000" indent="-228600" eaLnBrk="0" hangingPunct="0">
              <a:defRPr sz="2400">
                <a:solidFill>
                  <a:schemeClr val="tx1"/>
                </a:solidFill>
                <a:latin typeface="Arial" panose="020B0604020202020204" pitchFamily="34" charset="0"/>
                <a:ea typeface="ＭＳ Ｐゴシック" charset="-128"/>
              </a:defRPr>
            </a:lvl3pPr>
            <a:lvl4pPr marL="1600200" indent="-228600" eaLnBrk="0" hangingPunct="0">
              <a:defRPr sz="2400">
                <a:solidFill>
                  <a:schemeClr val="tx1"/>
                </a:solidFill>
                <a:latin typeface="Arial" panose="020B0604020202020204" pitchFamily="34" charset="0"/>
                <a:ea typeface="ＭＳ Ｐゴシック" charset="-128"/>
              </a:defRPr>
            </a:lvl4pPr>
            <a:lvl5pPr marL="2057400" indent="-228600" eaLnBrk="0" hangingPunct="0">
              <a:defRPr sz="2400">
                <a:solidFill>
                  <a:schemeClr val="tx1"/>
                </a:solidFill>
                <a:latin typeface="Arial" panose="020B0604020202020204"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pPr algn="ctr" eaLnBrk="1" hangingPunct="1">
              <a:defRPr/>
            </a:pPr>
            <a:r>
              <a:rPr lang="en-US" altLang="en-US" b="1" dirty="0">
                <a:solidFill>
                  <a:schemeClr val="bg1"/>
                </a:solidFill>
                <a:latin typeface="Verdana" panose="020B0604030504040204" pitchFamily="34" charset="0"/>
              </a:rPr>
              <a:t>Europeans brought African slaves across the South Atlantic to labor in the colonies. The Atlantic slave trade grew from about 1,000 per year in the early 1500s to nearly 80,000 per year at the end of the 1700s.</a:t>
            </a:r>
            <a:r>
              <a:rPr lang="en-US" altLang="en-US" b="1" dirty="0">
                <a:solidFill>
                  <a:schemeClr val="bg1"/>
                </a:solidFill>
                <a:effectLst>
                  <a:outerShdw blurRad="38100" dist="38100" dir="2700000" algn="tl">
                    <a:srgbClr val="C0C0C0"/>
                  </a:outerShdw>
                </a:effectLst>
                <a:latin typeface="Verdana" panose="020B0604030504040204" pitchFamily="34" charset="0"/>
              </a:rPr>
              <a:t/>
            </a:r>
            <a:br>
              <a:rPr lang="en-US" altLang="en-US" b="1" dirty="0">
                <a:solidFill>
                  <a:schemeClr val="bg1"/>
                </a:solidFill>
                <a:effectLst>
                  <a:outerShdw blurRad="38100" dist="38100" dir="2700000" algn="tl">
                    <a:srgbClr val="C0C0C0"/>
                  </a:outerShdw>
                </a:effectLst>
                <a:latin typeface="Verdana" panose="020B0604030504040204" pitchFamily="34" charset="0"/>
              </a:rPr>
            </a:br>
            <a:endParaRPr lang="en-US" altLang="en-US" b="1" dirty="0">
              <a:solidFill>
                <a:schemeClr val="bg1"/>
              </a:solidFill>
              <a:effectLst>
                <a:outerShdw blurRad="38100" dist="38100" dir="2700000" algn="tl">
                  <a:srgbClr val="C0C0C0"/>
                </a:outerShdw>
              </a:effectLst>
              <a:latin typeface="Verdana" panose="020B0604030504040204" pitchFamily="34" charset="0"/>
            </a:endParaRPr>
          </a:p>
        </p:txBody>
      </p:sp>
      <p:grpSp>
        <p:nvGrpSpPr>
          <p:cNvPr id="47109" name="Group 8"/>
          <p:cNvGrpSpPr>
            <a:grpSpLocks/>
          </p:cNvGrpSpPr>
          <p:nvPr/>
        </p:nvGrpSpPr>
        <p:grpSpPr bwMode="auto">
          <a:xfrm>
            <a:off x="1524000" y="5257800"/>
            <a:ext cx="1371600" cy="1447800"/>
            <a:chOff x="96" y="96"/>
            <a:chExt cx="864" cy="912"/>
          </a:xfrm>
        </p:grpSpPr>
        <p:sp>
          <p:nvSpPr>
            <p:cNvPr id="321545" name="Text Box 9"/>
            <p:cNvSpPr txBox="1">
              <a:spLocks noChangeArrowheads="1"/>
            </p:cNvSpPr>
            <p:nvPr/>
          </p:nvSpPr>
          <p:spPr bwMode="auto">
            <a:xfrm>
              <a:off x="96" y="755"/>
              <a:ext cx="864" cy="253"/>
            </a:xfrm>
            <a:prstGeom prst="rect">
              <a:avLst/>
            </a:prstGeom>
            <a:noFill/>
            <a:ln>
              <a:noFill/>
            </a:ln>
            <a:effectLst/>
            <a:extLst>
              <a:ext uri="{909E8E84-426E-40dd-AFC4-6F175D3DCCD1}"/>
              <a:ext uri="{91240B29-F687-4f45-9708-019B960494DF}"/>
              <a:ext uri="{AF507438-7753-43e0-B8FC-AC1667EBCBE1}"/>
            </a:extLst>
          </p:spPr>
          <p:txBody>
            <a:bodyPr/>
            <a:lstStyle>
              <a:lvl1pPr eaLnBrk="0" hangingPunct="0">
                <a:defRPr sz="2400">
                  <a:solidFill>
                    <a:schemeClr val="tx1"/>
                  </a:solidFill>
                  <a:latin typeface="Arial" panose="020B0604020202020204" pitchFamily="34" charset="0"/>
                  <a:ea typeface="ＭＳ Ｐゴシック" charset="-128"/>
                </a:defRPr>
              </a:lvl1pPr>
              <a:lvl2pPr marL="742950" indent="-285750" eaLnBrk="0" hangingPunct="0">
                <a:defRPr sz="2400">
                  <a:solidFill>
                    <a:schemeClr val="tx1"/>
                  </a:solidFill>
                  <a:latin typeface="Arial" panose="020B0604020202020204" pitchFamily="34" charset="0"/>
                  <a:ea typeface="ＭＳ Ｐゴシック" charset="-128"/>
                </a:defRPr>
              </a:lvl2pPr>
              <a:lvl3pPr marL="1143000" indent="-228600" eaLnBrk="0" hangingPunct="0">
                <a:defRPr sz="2400">
                  <a:solidFill>
                    <a:schemeClr val="tx1"/>
                  </a:solidFill>
                  <a:latin typeface="Arial" panose="020B0604020202020204" pitchFamily="34" charset="0"/>
                  <a:ea typeface="ＭＳ Ｐゴシック" charset="-128"/>
                </a:defRPr>
              </a:lvl3pPr>
              <a:lvl4pPr marL="1600200" indent="-228600" eaLnBrk="0" hangingPunct="0">
                <a:defRPr sz="2400">
                  <a:solidFill>
                    <a:schemeClr val="tx1"/>
                  </a:solidFill>
                  <a:latin typeface="Arial" panose="020B0604020202020204" pitchFamily="34" charset="0"/>
                  <a:ea typeface="ＭＳ Ｐゴシック" charset="-128"/>
                </a:defRPr>
              </a:lvl4pPr>
              <a:lvl5pPr marL="2057400" indent="-228600" eaLnBrk="0" hangingPunct="0">
                <a:defRPr sz="2400">
                  <a:solidFill>
                    <a:schemeClr val="tx1"/>
                  </a:solidFill>
                  <a:latin typeface="Arial" panose="020B0604020202020204"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ea typeface="ＭＳ Ｐゴシック" charset="-128"/>
                </a:defRPr>
              </a:lvl9pPr>
            </a:lstStyle>
            <a:p>
              <a:pPr algn="ctr" eaLnBrk="1" hangingPunct="1">
                <a:spcBef>
                  <a:spcPct val="50000"/>
                </a:spcBef>
                <a:defRPr/>
              </a:pPr>
              <a:r>
                <a:rPr lang="en-US" altLang="en-US" sz="1200" b="1">
                  <a:solidFill>
                    <a:srgbClr val="CD7C11"/>
                  </a:solidFill>
                  <a:effectLst>
                    <a:outerShdw blurRad="38100" dist="38100" dir="2700000" algn="tl">
                      <a:srgbClr val="C0C0C0"/>
                    </a:outerShdw>
                  </a:effectLst>
                  <a:latin typeface="Verdana" panose="020B0604030504040204" pitchFamily="34" charset="0"/>
                </a:rPr>
                <a:t>Population &amp; Environment</a:t>
              </a:r>
            </a:p>
          </p:txBody>
        </p:sp>
        <p:grpSp>
          <p:nvGrpSpPr>
            <p:cNvPr id="47112" name="Group 10"/>
            <p:cNvGrpSpPr>
              <a:grpSpLocks/>
            </p:cNvGrpSpPr>
            <p:nvPr/>
          </p:nvGrpSpPr>
          <p:grpSpPr bwMode="auto">
            <a:xfrm>
              <a:off x="192" y="96"/>
              <a:ext cx="720" cy="659"/>
              <a:chOff x="4464" y="2352"/>
              <a:chExt cx="1008" cy="1008"/>
            </a:xfrm>
          </p:grpSpPr>
          <p:sp>
            <p:nvSpPr>
              <p:cNvPr id="47113" name="Rectangle 11"/>
              <p:cNvSpPr>
                <a:spLocks noChangeArrowheads="1"/>
              </p:cNvSpPr>
              <p:nvPr/>
            </p:nvSpPr>
            <p:spPr bwMode="auto">
              <a:xfrm>
                <a:off x="4464" y="2352"/>
                <a:ext cx="1008" cy="1008"/>
              </a:xfrm>
              <a:prstGeom prst="rect">
                <a:avLst/>
              </a:prstGeom>
              <a:solidFill>
                <a:schemeClr val="bg1"/>
              </a:solidFill>
              <a:ln w="12700">
                <a:solidFill>
                  <a:schemeClr val="tx1"/>
                </a:solidFill>
                <a:miter lim="800000"/>
                <a:headEnd/>
                <a:tailEnd/>
              </a:ln>
            </p:spPr>
            <p:txBody>
              <a:bodyPr wrap="none" anchor="ctr"/>
              <a:lstStyle>
                <a:lvl1pPr>
                  <a:spcBef>
                    <a:spcPct val="20000"/>
                  </a:spcBef>
                  <a:buChar char="•"/>
                  <a:defRPr sz="3200">
                    <a:solidFill>
                      <a:srgbClr val="CC9900"/>
                    </a:solidFill>
                    <a:latin typeface="Verdana" panose="020B0604030504040204" pitchFamily="34" charset="0"/>
                    <a:ea typeface="ＭＳ Ｐゴシック" panose="020B0600070205080204" pitchFamily="34" charset="-128"/>
                  </a:defRPr>
                </a:lvl1pPr>
                <a:lvl2pPr marL="742950" indent="-285750">
                  <a:spcBef>
                    <a:spcPct val="20000"/>
                  </a:spcBef>
                  <a:buChar char="–"/>
                  <a:defRPr sz="2800">
                    <a:solidFill>
                      <a:srgbClr val="CC9900"/>
                    </a:solidFill>
                    <a:latin typeface="Verdana" panose="020B0604030504040204" pitchFamily="34" charset="0"/>
                    <a:ea typeface="ＭＳ Ｐゴシック" panose="020B0600070205080204" pitchFamily="34" charset="-128"/>
                  </a:defRPr>
                </a:lvl2pPr>
                <a:lvl3pPr marL="1143000" indent="-228600">
                  <a:spcBef>
                    <a:spcPct val="20000"/>
                  </a:spcBef>
                  <a:buChar char="•"/>
                  <a:defRPr sz="2400">
                    <a:solidFill>
                      <a:srgbClr val="CC9900"/>
                    </a:solidFill>
                    <a:latin typeface="Verdana" panose="020B0604030504040204" pitchFamily="34" charset="0"/>
                    <a:ea typeface="ＭＳ Ｐゴシック" panose="020B0600070205080204" pitchFamily="34" charset="-128"/>
                  </a:defRPr>
                </a:lvl3pPr>
                <a:lvl4pPr marL="16002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4pPr>
                <a:lvl5pPr marL="2057400" indent="-228600">
                  <a:spcBef>
                    <a:spcPct val="20000"/>
                  </a:spcBef>
                  <a:buChar char="»"/>
                  <a:defRPr sz="2000">
                    <a:solidFill>
                      <a:srgbClr val="CC9900"/>
                    </a:solidFill>
                    <a:latin typeface="Verdan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rgbClr val="CC9900"/>
                    </a:solidFill>
                    <a:latin typeface="Verdana" panose="020B0604030504040204" pitchFamily="34" charset="0"/>
                    <a:ea typeface="ＭＳ Ｐゴシック" panose="020B0600070205080204" pitchFamily="34" charset="-128"/>
                  </a:defRPr>
                </a:lvl9pPr>
              </a:lstStyle>
              <a:p>
                <a:pPr algn="ctr" eaLnBrk="1" hangingPunct="1">
                  <a:spcBef>
                    <a:spcPct val="0"/>
                  </a:spcBef>
                  <a:buFontTx/>
                  <a:buNone/>
                </a:pPr>
                <a:endParaRPr lang="en-US" altLang="en-US" sz="1800">
                  <a:solidFill>
                    <a:schemeClr val="tx1"/>
                  </a:solidFill>
                  <a:latin typeface="Arial" panose="020B0604020202020204" pitchFamily="34" charset="0"/>
                </a:endParaRPr>
              </a:p>
            </p:txBody>
          </p:sp>
          <p:graphicFrame>
            <p:nvGraphicFramePr>
              <p:cNvPr id="47114" name="Object 12"/>
              <p:cNvGraphicFramePr>
                <a:graphicFrameLocks noChangeAspect="1"/>
              </p:cNvGraphicFramePr>
              <p:nvPr/>
            </p:nvGraphicFramePr>
            <p:xfrm>
              <a:off x="4608" y="2400"/>
              <a:ext cx="821" cy="912"/>
            </p:xfrm>
            <a:graphic>
              <a:graphicData uri="http://schemas.openxmlformats.org/presentationml/2006/ole">
                <mc:AlternateContent xmlns:mc="http://schemas.openxmlformats.org/markup-compatibility/2006">
                  <mc:Choice xmlns:v="urn:schemas-microsoft-com:vml" Requires="v">
                    <p:oleObj spid="_x0000_s3079" name="Image" r:id="rId5" imgW="1448641" imgH="1779033" progId="Photoshop.Image.4">
                      <p:embed/>
                    </p:oleObj>
                  </mc:Choice>
                  <mc:Fallback>
                    <p:oleObj name="Image" r:id="rId5" imgW="1448641" imgH="1779033" progId="Photoshop.Image.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08" y="2400"/>
                            <a:ext cx="821" cy="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grpSp>
            <p:nvGrpSpPr>
              <p:cNvPr id="47115" name="Group 13"/>
              <p:cNvGrpSpPr>
                <a:grpSpLocks/>
              </p:cNvGrpSpPr>
              <p:nvPr/>
            </p:nvGrpSpPr>
            <p:grpSpPr bwMode="auto">
              <a:xfrm>
                <a:off x="4464" y="3024"/>
                <a:ext cx="362" cy="290"/>
                <a:chOff x="4936" y="1159"/>
                <a:chExt cx="329" cy="263"/>
              </a:xfrm>
            </p:grpSpPr>
            <p:sp>
              <p:nvSpPr>
                <p:cNvPr id="47116" name="Freeform 14"/>
                <p:cNvSpPr>
                  <a:spLocks/>
                </p:cNvSpPr>
                <p:nvPr/>
              </p:nvSpPr>
              <p:spPr bwMode="auto">
                <a:xfrm>
                  <a:off x="4936" y="1159"/>
                  <a:ext cx="329" cy="263"/>
                </a:xfrm>
                <a:custGeom>
                  <a:avLst/>
                  <a:gdLst>
                    <a:gd name="T0" fmla="*/ 0 w 1975"/>
                    <a:gd name="T1" fmla="*/ 0 h 1576"/>
                    <a:gd name="T2" fmla="*/ 1 w 1975"/>
                    <a:gd name="T3" fmla="*/ 0 h 1576"/>
                    <a:gd name="T4" fmla="*/ 1 w 1975"/>
                    <a:gd name="T5" fmla="*/ 0 h 1576"/>
                    <a:gd name="T6" fmla="*/ 1 w 1975"/>
                    <a:gd name="T7" fmla="*/ 0 h 1576"/>
                    <a:gd name="T8" fmla="*/ 1 w 1975"/>
                    <a:gd name="T9" fmla="*/ 0 h 1576"/>
                    <a:gd name="T10" fmla="*/ 1 w 1975"/>
                    <a:gd name="T11" fmla="*/ 0 h 1576"/>
                    <a:gd name="T12" fmla="*/ 1 w 1975"/>
                    <a:gd name="T13" fmla="*/ 0 h 1576"/>
                    <a:gd name="T14" fmla="*/ 1 w 1975"/>
                    <a:gd name="T15" fmla="*/ 0 h 1576"/>
                    <a:gd name="T16" fmla="*/ 1 w 1975"/>
                    <a:gd name="T17" fmla="*/ 0 h 1576"/>
                    <a:gd name="T18" fmla="*/ 1 w 1975"/>
                    <a:gd name="T19" fmla="*/ 0 h 1576"/>
                    <a:gd name="T20" fmla="*/ 1 w 1975"/>
                    <a:gd name="T21" fmla="*/ 1 h 1576"/>
                    <a:gd name="T22" fmla="*/ 1 w 1975"/>
                    <a:gd name="T23" fmla="*/ 1 h 1576"/>
                    <a:gd name="T24" fmla="*/ 1 w 1975"/>
                    <a:gd name="T25" fmla="*/ 1 h 1576"/>
                    <a:gd name="T26" fmla="*/ 1 w 1975"/>
                    <a:gd name="T27" fmla="*/ 1 h 1576"/>
                    <a:gd name="T28" fmla="*/ 1 w 1975"/>
                    <a:gd name="T29" fmla="*/ 1 h 1576"/>
                    <a:gd name="T30" fmla="*/ 1 w 1975"/>
                    <a:gd name="T31" fmla="*/ 1 h 1576"/>
                    <a:gd name="T32" fmla="*/ 1 w 1975"/>
                    <a:gd name="T33" fmla="*/ 1 h 1576"/>
                    <a:gd name="T34" fmla="*/ 1 w 1975"/>
                    <a:gd name="T35" fmla="*/ 0 h 1576"/>
                    <a:gd name="T36" fmla="*/ 1 w 1975"/>
                    <a:gd name="T37" fmla="*/ 0 h 1576"/>
                    <a:gd name="T38" fmla="*/ 1 w 1975"/>
                    <a:gd name="T39" fmla="*/ 0 h 1576"/>
                    <a:gd name="T40" fmla="*/ 1 w 1975"/>
                    <a:gd name="T41" fmla="*/ 1 h 1576"/>
                    <a:gd name="T42" fmla="*/ 1 w 1975"/>
                    <a:gd name="T43" fmla="*/ 1 h 1576"/>
                    <a:gd name="T44" fmla="*/ 0 w 1975"/>
                    <a:gd name="T45" fmla="*/ 1 h 1576"/>
                    <a:gd name="T46" fmla="*/ 0 w 1975"/>
                    <a:gd name="T47" fmla="*/ 1 h 1576"/>
                    <a:gd name="T48" fmla="*/ 0 w 1975"/>
                    <a:gd name="T49" fmla="*/ 1 h 1576"/>
                    <a:gd name="T50" fmla="*/ 0 w 1975"/>
                    <a:gd name="T51" fmla="*/ 1 h 1576"/>
                    <a:gd name="T52" fmla="*/ 0 w 1975"/>
                    <a:gd name="T53" fmla="*/ 1 h 1576"/>
                    <a:gd name="T54" fmla="*/ 0 w 1975"/>
                    <a:gd name="T55" fmla="*/ 0 h 1576"/>
                    <a:gd name="T56" fmla="*/ 0 w 1975"/>
                    <a:gd name="T57" fmla="*/ 0 h 1576"/>
                    <a:gd name="T58" fmla="*/ 0 w 1975"/>
                    <a:gd name="T59" fmla="*/ 0 h 1576"/>
                    <a:gd name="T60" fmla="*/ 0 w 1975"/>
                    <a:gd name="T61" fmla="*/ 0 h 1576"/>
                    <a:gd name="T62" fmla="*/ 1 w 1975"/>
                    <a:gd name="T63" fmla="*/ 0 h 1576"/>
                    <a:gd name="T64" fmla="*/ 0 w 1975"/>
                    <a:gd name="T65" fmla="*/ 0 h 15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975" h="1576">
                      <a:moveTo>
                        <a:pt x="711" y="0"/>
                      </a:moveTo>
                      <a:lnTo>
                        <a:pt x="871" y="0"/>
                      </a:lnTo>
                      <a:lnTo>
                        <a:pt x="989" y="101"/>
                      </a:lnTo>
                      <a:lnTo>
                        <a:pt x="1105" y="0"/>
                      </a:lnTo>
                      <a:lnTo>
                        <a:pt x="1264" y="0"/>
                      </a:lnTo>
                      <a:lnTo>
                        <a:pt x="1093" y="193"/>
                      </a:lnTo>
                      <a:lnTo>
                        <a:pt x="1342" y="402"/>
                      </a:lnTo>
                      <a:lnTo>
                        <a:pt x="1813" y="0"/>
                      </a:lnTo>
                      <a:lnTo>
                        <a:pt x="1975" y="0"/>
                      </a:lnTo>
                      <a:lnTo>
                        <a:pt x="1551" y="474"/>
                      </a:lnTo>
                      <a:lnTo>
                        <a:pt x="1551" y="958"/>
                      </a:lnTo>
                      <a:lnTo>
                        <a:pt x="1627" y="1576"/>
                      </a:lnTo>
                      <a:lnTo>
                        <a:pt x="1464" y="1576"/>
                      </a:lnTo>
                      <a:lnTo>
                        <a:pt x="1342" y="959"/>
                      </a:lnTo>
                      <a:lnTo>
                        <a:pt x="1234" y="1576"/>
                      </a:lnTo>
                      <a:lnTo>
                        <a:pt x="1074" y="1576"/>
                      </a:lnTo>
                      <a:lnTo>
                        <a:pt x="1132" y="958"/>
                      </a:lnTo>
                      <a:lnTo>
                        <a:pt x="1132" y="474"/>
                      </a:lnTo>
                      <a:lnTo>
                        <a:pt x="989" y="310"/>
                      </a:lnTo>
                      <a:lnTo>
                        <a:pt x="839" y="474"/>
                      </a:lnTo>
                      <a:lnTo>
                        <a:pt x="839" y="958"/>
                      </a:lnTo>
                      <a:lnTo>
                        <a:pt x="916" y="1576"/>
                      </a:lnTo>
                      <a:lnTo>
                        <a:pt x="759" y="1576"/>
                      </a:lnTo>
                      <a:lnTo>
                        <a:pt x="632" y="959"/>
                      </a:lnTo>
                      <a:lnTo>
                        <a:pt x="525" y="1576"/>
                      </a:lnTo>
                      <a:lnTo>
                        <a:pt x="366" y="1576"/>
                      </a:lnTo>
                      <a:lnTo>
                        <a:pt x="426" y="958"/>
                      </a:lnTo>
                      <a:lnTo>
                        <a:pt x="426" y="474"/>
                      </a:lnTo>
                      <a:lnTo>
                        <a:pt x="0" y="0"/>
                      </a:lnTo>
                      <a:lnTo>
                        <a:pt x="162" y="0"/>
                      </a:lnTo>
                      <a:lnTo>
                        <a:pt x="632" y="402"/>
                      </a:lnTo>
                      <a:lnTo>
                        <a:pt x="881" y="193"/>
                      </a:lnTo>
                      <a:lnTo>
                        <a:pt x="711" y="0"/>
                      </a:lnTo>
                      <a:close/>
                    </a:path>
                  </a:pathLst>
                </a:custGeom>
                <a:solidFill>
                  <a:srgbClr val="FFCC00"/>
                </a:solidFill>
                <a:ln w="0">
                  <a:solidFill>
                    <a:srgbClr val="000000"/>
                  </a:solidFill>
                  <a:prstDash val="solid"/>
                  <a:round/>
                  <a:headEnd/>
                  <a:tailEnd/>
                </a:ln>
              </p:spPr>
              <p:txBody>
                <a:bodyPr/>
                <a:lstStyle/>
                <a:p>
                  <a:endParaRPr lang="en-US"/>
                </a:p>
              </p:txBody>
            </p:sp>
            <p:sp>
              <p:nvSpPr>
                <p:cNvPr id="47117" name="Freeform 15"/>
                <p:cNvSpPr>
                  <a:spLocks/>
                </p:cNvSpPr>
                <p:nvPr/>
              </p:nvSpPr>
              <p:spPr bwMode="auto">
                <a:xfrm>
                  <a:off x="5018" y="1171"/>
                  <a:ext cx="45" cy="40"/>
                </a:xfrm>
                <a:custGeom>
                  <a:avLst/>
                  <a:gdLst>
                    <a:gd name="T0" fmla="*/ 0 w 272"/>
                    <a:gd name="T1" fmla="*/ 0 h 244"/>
                    <a:gd name="T2" fmla="*/ 0 w 272"/>
                    <a:gd name="T3" fmla="*/ 0 h 244"/>
                    <a:gd name="T4" fmla="*/ 0 w 272"/>
                    <a:gd name="T5" fmla="*/ 0 h 244"/>
                    <a:gd name="T6" fmla="*/ 0 w 272"/>
                    <a:gd name="T7" fmla="*/ 0 h 244"/>
                    <a:gd name="T8" fmla="*/ 0 w 272"/>
                    <a:gd name="T9" fmla="*/ 0 h 244"/>
                    <a:gd name="T10" fmla="*/ 0 w 272"/>
                    <a:gd name="T11" fmla="*/ 0 h 244"/>
                    <a:gd name="T12" fmla="*/ 0 w 272"/>
                    <a:gd name="T13" fmla="*/ 0 h 244"/>
                    <a:gd name="T14" fmla="*/ 0 w 272"/>
                    <a:gd name="T15" fmla="*/ 0 h 244"/>
                    <a:gd name="T16" fmla="*/ 0 w 272"/>
                    <a:gd name="T17" fmla="*/ 0 h 244"/>
                    <a:gd name="T18" fmla="*/ 0 w 272"/>
                    <a:gd name="T19" fmla="*/ 0 h 244"/>
                    <a:gd name="T20" fmla="*/ 0 w 272"/>
                    <a:gd name="T21" fmla="*/ 0 h 244"/>
                    <a:gd name="T22" fmla="*/ 0 w 272"/>
                    <a:gd name="T23" fmla="*/ 0 h 244"/>
                    <a:gd name="T24" fmla="*/ 0 w 272"/>
                    <a:gd name="T25" fmla="*/ 0 h 244"/>
                    <a:gd name="T26" fmla="*/ 0 w 272"/>
                    <a:gd name="T27" fmla="*/ 0 h 244"/>
                    <a:gd name="T28" fmla="*/ 0 w 272"/>
                    <a:gd name="T29" fmla="*/ 0 h 244"/>
                    <a:gd name="T30" fmla="*/ 0 w 272"/>
                    <a:gd name="T31" fmla="*/ 0 h 244"/>
                    <a:gd name="T32" fmla="*/ 0 w 272"/>
                    <a:gd name="T33" fmla="*/ 0 h 2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72" h="244">
                      <a:moveTo>
                        <a:pt x="272" y="123"/>
                      </a:moveTo>
                      <a:lnTo>
                        <a:pt x="261" y="74"/>
                      </a:lnTo>
                      <a:lnTo>
                        <a:pt x="231" y="36"/>
                      </a:lnTo>
                      <a:lnTo>
                        <a:pt x="184" y="9"/>
                      </a:lnTo>
                      <a:lnTo>
                        <a:pt x="130" y="0"/>
                      </a:lnTo>
                      <a:lnTo>
                        <a:pt x="78" y="14"/>
                      </a:lnTo>
                      <a:lnTo>
                        <a:pt x="33" y="42"/>
                      </a:lnTo>
                      <a:lnTo>
                        <a:pt x="5" y="85"/>
                      </a:lnTo>
                      <a:lnTo>
                        <a:pt x="0" y="133"/>
                      </a:lnTo>
                      <a:lnTo>
                        <a:pt x="14" y="182"/>
                      </a:lnTo>
                      <a:lnTo>
                        <a:pt x="50" y="218"/>
                      </a:lnTo>
                      <a:lnTo>
                        <a:pt x="98" y="240"/>
                      </a:lnTo>
                      <a:lnTo>
                        <a:pt x="153" y="244"/>
                      </a:lnTo>
                      <a:lnTo>
                        <a:pt x="204" y="229"/>
                      </a:lnTo>
                      <a:lnTo>
                        <a:pt x="246" y="195"/>
                      </a:lnTo>
                      <a:lnTo>
                        <a:pt x="268" y="150"/>
                      </a:lnTo>
                      <a:lnTo>
                        <a:pt x="272" y="123"/>
                      </a:lnTo>
                      <a:close/>
                    </a:path>
                  </a:pathLst>
                </a:custGeom>
                <a:solidFill>
                  <a:srgbClr val="FFCC00"/>
                </a:solidFill>
                <a:ln w="0">
                  <a:solidFill>
                    <a:srgbClr val="000000"/>
                  </a:solidFill>
                  <a:prstDash val="solid"/>
                  <a:round/>
                  <a:headEnd/>
                  <a:tailEnd/>
                </a:ln>
              </p:spPr>
              <p:txBody>
                <a:bodyPr/>
                <a:lstStyle/>
                <a:p>
                  <a:endParaRPr lang="en-US"/>
                </a:p>
              </p:txBody>
            </p:sp>
            <p:sp>
              <p:nvSpPr>
                <p:cNvPr id="47118" name="Freeform 16"/>
                <p:cNvSpPr>
                  <a:spLocks/>
                </p:cNvSpPr>
                <p:nvPr/>
              </p:nvSpPr>
              <p:spPr bwMode="auto">
                <a:xfrm>
                  <a:off x="5137" y="1171"/>
                  <a:ext cx="45" cy="40"/>
                </a:xfrm>
                <a:custGeom>
                  <a:avLst/>
                  <a:gdLst>
                    <a:gd name="T0" fmla="*/ 0 w 271"/>
                    <a:gd name="T1" fmla="*/ 0 h 244"/>
                    <a:gd name="T2" fmla="*/ 0 w 271"/>
                    <a:gd name="T3" fmla="*/ 0 h 244"/>
                    <a:gd name="T4" fmla="*/ 0 w 271"/>
                    <a:gd name="T5" fmla="*/ 0 h 244"/>
                    <a:gd name="T6" fmla="*/ 0 w 271"/>
                    <a:gd name="T7" fmla="*/ 0 h 244"/>
                    <a:gd name="T8" fmla="*/ 0 w 271"/>
                    <a:gd name="T9" fmla="*/ 0 h 244"/>
                    <a:gd name="T10" fmla="*/ 0 w 271"/>
                    <a:gd name="T11" fmla="*/ 0 h 244"/>
                    <a:gd name="T12" fmla="*/ 0 w 271"/>
                    <a:gd name="T13" fmla="*/ 0 h 244"/>
                    <a:gd name="T14" fmla="*/ 0 w 271"/>
                    <a:gd name="T15" fmla="*/ 0 h 244"/>
                    <a:gd name="T16" fmla="*/ 0 w 271"/>
                    <a:gd name="T17" fmla="*/ 0 h 244"/>
                    <a:gd name="T18" fmla="*/ 0 w 271"/>
                    <a:gd name="T19" fmla="*/ 0 h 244"/>
                    <a:gd name="T20" fmla="*/ 0 w 271"/>
                    <a:gd name="T21" fmla="*/ 0 h 244"/>
                    <a:gd name="T22" fmla="*/ 0 w 271"/>
                    <a:gd name="T23" fmla="*/ 0 h 244"/>
                    <a:gd name="T24" fmla="*/ 0 w 271"/>
                    <a:gd name="T25" fmla="*/ 0 h 244"/>
                    <a:gd name="T26" fmla="*/ 0 w 271"/>
                    <a:gd name="T27" fmla="*/ 0 h 244"/>
                    <a:gd name="T28" fmla="*/ 0 w 271"/>
                    <a:gd name="T29" fmla="*/ 0 h 244"/>
                    <a:gd name="T30" fmla="*/ 0 w 271"/>
                    <a:gd name="T31" fmla="*/ 0 h 244"/>
                    <a:gd name="T32" fmla="*/ 0 w 271"/>
                    <a:gd name="T33" fmla="*/ 0 h 2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71" h="244">
                      <a:moveTo>
                        <a:pt x="271" y="123"/>
                      </a:moveTo>
                      <a:lnTo>
                        <a:pt x="261" y="74"/>
                      </a:lnTo>
                      <a:lnTo>
                        <a:pt x="229" y="36"/>
                      </a:lnTo>
                      <a:lnTo>
                        <a:pt x="184" y="9"/>
                      </a:lnTo>
                      <a:lnTo>
                        <a:pt x="129" y="0"/>
                      </a:lnTo>
                      <a:lnTo>
                        <a:pt x="74" y="14"/>
                      </a:lnTo>
                      <a:lnTo>
                        <a:pt x="32" y="42"/>
                      </a:lnTo>
                      <a:lnTo>
                        <a:pt x="6" y="85"/>
                      </a:lnTo>
                      <a:lnTo>
                        <a:pt x="0" y="133"/>
                      </a:lnTo>
                      <a:lnTo>
                        <a:pt x="15" y="182"/>
                      </a:lnTo>
                      <a:lnTo>
                        <a:pt x="48" y="218"/>
                      </a:lnTo>
                      <a:lnTo>
                        <a:pt x="98" y="240"/>
                      </a:lnTo>
                      <a:lnTo>
                        <a:pt x="153" y="244"/>
                      </a:lnTo>
                      <a:lnTo>
                        <a:pt x="205" y="229"/>
                      </a:lnTo>
                      <a:lnTo>
                        <a:pt x="244" y="195"/>
                      </a:lnTo>
                      <a:lnTo>
                        <a:pt x="268" y="150"/>
                      </a:lnTo>
                      <a:lnTo>
                        <a:pt x="271" y="123"/>
                      </a:lnTo>
                      <a:close/>
                    </a:path>
                  </a:pathLst>
                </a:custGeom>
                <a:solidFill>
                  <a:srgbClr val="FFCC00"/>
                </a:solidFill>
                <a:ln w="0">
                  <a:solidFill>
                    <a:srgbClr val="000000"/>
                  </a:solidFill>
                  <a:prstDash val="solid"/>
                  <a:round/>
                  <a:headEnd/>
                  <a:tailEnd/>
                </a:ln>
              </p:spPr>
              <p:txBody>
                <a:bodyPr/>
                <a:lstStyle/>
                <a:p>
                  <a:endParaRPr lang="en-US"/>
                </a:p>
              </p:txBody>
            </p:sp>
          </p:grpSp>
        </p:grpSp>
      </p:grpSp>
      <p:sp>
        <p:nvSpPr>
          <p:cNvPr id="321553" name="Rectangle 17"/>
          <p:cNvSpPr>
            <a:spLocks noGrp="1" noChangeArrowheads="1"/>
          </p:cNvSpPr>
          <p:nvPr>
            <p:ph type="title" idx="4294967295"/>
          </p:nvPr>
        </p:nvSpPr>
        <p:spPr>
          <a:xfrm>
            <a:off x="1981200" y="-1371600"/>
            <a:ext cx="8229600" cy="1143000"/>
          </a:xfrm>
        </p:spPr>
        <p:txBody>
          <a:bodyPr/>
          <a:lstStyle/>
          <a:p>
            <a:pPr eaLnBrk="1" hangingPunct="1">
              <a:defRPr/>
            </a:pPr>
            <a:r>
              <a:rPr lang="en-US" altLang="en-US" smtClean="0">
                <a:effectLst>
                  <a:outerShdw blurRad="38100" dist="38100" dir="2700000" algn="tl">
                    <a:srgbClr val="C0C0C0"/>
                  </a:outerShdw>
                </a:effectLst>
              </a:rPr>
              <a:t>Slide 15</a:t>
            </a:r>
          </a:p>
        </p:txBody>
      </p:sp>
    </p:spTree>
    <p:extLst>
      <p:ext uri="{BB962C8B-B14F-4D97-AF65-F5344CB8AC3E}">
        <p14:creationId xmlns:p14="http://schemas.microsoft.com/office/powerpoint/2010/main" val="25803036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TotalTime>
  <Words>644</Words>
  <Application>Microsoft Office PowerPoint</Application>
  <PresentationFormat>Widescreen</PresentationFormat>
  <Paragraphs>116</Paragraphs>
  <Slides>15</Slides>
  <Notes>13</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15</vt:i4>
      </vt:variant>
    </vt:vector>
  </HeadingPairs>
  <TitlesOfParts>
    <vt:vector size="24" baseType="lpstr">
      <vt:lpstr>ＭＳ Ｐゴシック</vt:lpstr>
      <vt:lpstr>Arial</vt:lpstr>
      <vt:lpstr>Calibri</vt:lpstr>
      <vt:lpstr>Calibri Light</vt:lpstr>
      <vt:lpstr>Times New Roman</vt:lpstr>
      <vt:lpstr>Verdana</vt:lpstr>
      <vt:lpstr>Office Theme</vt:lpstr>
      <vt:lpstr>Image</vt:lpstr>
      <vt:lpstr>Chart</vt:lpstr>
      <vt:lpstr>Panorama of Era 2, part 2</vt:lpstr>
      <vt:lpstr>Slide 30</vt:lpstr>
      <vt:lpstr>PowerPoint Presentation</vt:lpstr>
      <vt:lpstr>Slide 32</vt:lpstr>
      <vt:lpstr>Slide 33</vt:lpstr>
      <vt:lpstr>Slide 34</vt:lpstr>
      <vt:lpstr>Slide 35</vt:lpstr>
      <vt:lpstr>The Great Dying</vt:lpstr>
      <vt:lpstr>Slide 15</vt:lpstr>
      <vt:lpstr>Slide 16</vt:lpstr>
      <vt:lpstr>Slide 17</vt:lpstr>
      <vt:lpstr>The Columbian Exchange</vt:lpstr>
      <vt:lpstr>Slide 21</vt:lpstr>
      <vt:lpstr>Slide 22</vt:lpstr>
      <vt:lpstr>Global artistic influences led to new European industries.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Elaina</dc:creator>
  <cp:lastModifiedBy>Elaina Barroso</cp:lastModifiedBy>
  <cp:revision>8</cp:revision>
  <dcterms:created xsi:type="dcterms:W3CDTF">2016-03-07T20:59:34Z</dcterms:created>
  <dcterms:modified xsi:type="dcterms:W3CDTF">2017-03-31T01:47:28Z</dcterms:modified>
</cp:coreProperties>
</file>